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338" r:id="rId3"/>
    <p:sldId id="287" r:id="rId4"/>
    <p:sldId id="259" r:id="rId5"/>
    <p:sldId id="348" r:id="rId6"/>
    <p:sldId id="263" r:id="rId7"/>
    <p:sldId id="351" r:id="rId8"/>
    <p:sldId id="369" r:id="rId9"/>
    <p:sldId id="335" r:id="rId10"/>
    <p:sldId id="368" r:id="rId11"/>
    <p:sldId id="329" r:id="rId12"/>
    <p:sldId id="282" r:id="rId13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 pośredni 2 — Ak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39" autoAdjust="0"/>
    <p:restoredTop sz="95199" autoAdjust="0"/>
  </p:normalViewPr>
  <p:slideViewPr>
    <p:cSldViewPr snapToGrid="0">
      <p:cViewPr varScale="1">
        <p:scale>
          <a:sx n="114" d="100"/>
          <a:sy n="114" d="100"/>
        </p:scale>
        <p:origin x="468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iotr Rogala" userId="879f120d197dab03" providerId="LiveId" clId="{087832C8-CFED-4AD0-8944-7BAF1765FD69}"/>
    <pc:docChg chg="custSel delSld modSld sldOrd">
      <pc:chgData name="Piotr Rogala" userId="879f120d197dab03" providerId="LiveId" clId="{087832C8-CFED-4AD0-8944-7BAF1765FD69}" dt="2018-11-20T14:37:01.491" v="144" actId="20577"/>
      <pc:docMkLst>
        <pc:docMk/>
      </pc:docMkLst>
      <pc:sldChg chg="modSp ord">
        <pc:chgData name="Piotr Rogala" userId="879f120d197dab03" providerId="LiveId" clId="{087832C8-CFED-4AD0-8944-7BAF1765FD69}" dt="2018-11-20T14:21:17.569" v="2" actId="20577"/>
        <pc:sldMkLst>
          <pc:docMk/>
          <pc:sldMk cId="3640714703" sldId="256"/>
        </pc:sldMkLst>
        <pc:spChg chg="mod">
          <ac:chgData name="Piotr Rogala" userId="879f120d197dab03" providerId="LiveId" clId="{087832C8-CFED-4AD0-8944-7BAF1765FD69}" dt="2018-11-20T14:21:17.569" v="2" actId="20577"/>
          <ac:spMkLst>
            <pc:docMk/>
            <pc:sldMk cId="3640714703" sldId="256"/>
            <ac:spMk id="2" creationId="{00000000-0000-0000-0000-000000000000}"/>
          </ac:spMkLst>
        </pc:spChg>
      </pc:sldChg>
      <pc:sldChg chg="modSp">
        <pc:chgData name="Piotr Rogala" userId="879f120d197dab03" providerId="LiveId" clId="{087832C8-CFED-4AD0-8944-7BAF1765FD69}" dt="2018-11-20T14:37:01.491" v="144" actId="20577"/>
        <pc:sldMkLst>
          <pc:docMk/>
          <pc:sldMk cId="3119593997" sldId="282"/>
        </pc:sldMkLst>
        <pc:spChg chg="mod">
          <ac:chgData name="Piotr Rogala" userId="879f120d197dab03" providerId="LiveId" clId="{087832C8-CFED-4AD0-8944-7BAF1765FD69}" dt="2018-11-20T14:37:01.491" v="144" actId="20577"/>
          <ac:spMkLst>
            <pc:docMk/>
            <pc:sldMk cId="3119593997" sldId="282"/>
            <ac:spMk id="3" creationId="{00000000-0000-0000-0000-000000000000}"/>
          </ac:spMkLst>
        </pc:spChg>
      </pc:sldChg>
      <pc:sldChg chg="addSp delSp modSp">
        <pc:chgData name="Piotr Rogala" userId="879f120d197dab03" providerId="LiveId" clId="{087832C8-CFED-4AD0-8944-7BAF1765FD69}" dt="2018-11-20T14:22:16.629" v="10" actId="20577"/>
        <pc:sldMkLst>
          <pc:docMk/>
          <pc:sldMk cId="2071354196" sldId="287"/>
        </pc:sldMkLst>
        <pc:spChg chg="mod">
          <ac:chgData name="Piotr Rogala" userId="879f120d197dab03" providerId="LiveId" clId="{087832C8-CFED-4AD0-8944-7BAF1765FD69}" dt="2018-11-20T14:22:16.629" v="10" actId="20577"/>
          <ac:spMkLst>
            <pc:docMk/>
            <pc:sldMk cId="2071354196" sldId="287"/>
            <ac:spMk id="2" creationId="{00000000-0000-0000-0000-000000000000}"/>
          </ac:spMkLst>
        </pc:spChg>
        <pc:spChg chg="del">
          <ac:chgData name="Piotr Rogala" userId="879f120d197dab03" providerId="LiveId" clId="{087832C8-CFED-4AD0-8944-7BAF1765FD69}" dt="2018-11-20T14:21:37.984" v="5" actId="478"/>
          <ac:spMkLst>
            <pc:docMk/>
            <pc:sldMk cId="2071354196" sldId="287"/>
            <ac:spMk id="4" creationId="{00000000-0000-0000-0000-000000000000}"/>
          </ac:spMkLst>
        </pc:spChg>
        <pc:picChg chg="add mod">
          <ac:chgData name="Piotr Rogala" userId="879f120d197dab03" providerId="LiveId" clId="{087832C8-CFED-4AD0-8944-7BAF1765FD69}" dt="2018-11-20T14:22:11.022" v="7" actId="1076"/>
          <ac:picMkLst>
            <pc:docMk/>
            <pc:sldMk cId="2071354196" sldId="287"/>
            <ac:picMk id="1026" creationId="{3CCE98AC-1652-40AD-B23C-CEBFF2C01347}"/>
          </ac:picMkLst>
        </pc:picChg>
        <pc:picChg chg="mod">
          <ac:chgData name="Piotr Rogala" userId="879f120d197dab03" providerId="LiveId" clId="{087832C8-CFED-4AD0-8944-7BAF1765FD69}" dt="2018-11-20T14:22:14.484" v="8" actId="1076"/>
          <ac:picMkLst>
            <pc:docMk/>
            <pc:sldMk cId="2071354196" sldId="287"/>
            <ac:picMk id="1028" creationId="{00000000-0000-0000-0000-000000000000}"/>
          </ac:picMkLst>
        </pc:picChg>
      </pc:sldChg>
      <pc:sldChg chg="addSp delSp modSp">
        <pc:chgData name="Piotr Rogala" userId="879f120d197dab03" providerId="LiveId" clId="{087832C8-CFED-4AD0-8944-7BAF1765FD69}" dt="2018-11-20T14:35:03.407" v="134" actId="20577"/>
        <pc:sldMkLst>
          <pc:docMk/>
          <pc:sldMk cId="1006984953" sldId="348"/>
        </pc:sldMkLst>
        <pc:spChg chg="mod">
          <ac:chgData name="Piotr Rogala" userId="879f120d197dab03" providerId="LiveId" clId="{087832C8-CFED-4AD0-8944-7BAF1765FD69}" dt="2018-11-20T14:22:25.475" v="12" actId="20577"/>
          <ac:spMkLst>
            <pc:docMk/>
            <pc:sldMk cId="1006984953" sldId="348"/>
            <ac:spMk id="2" creationId="{F531CBE1-24EC-4753-9536-DA5FB034E6BC}"/>
          </ac:spMkLst>
        </pc:spChg>
        <pc:spChg chg="mod">
          <ac:chgData name="Piotr Rogala" userId="879f120d197dab03" providerId="LiveId" clId="{087832C8-CFED-4AD0-8944-7BAF1765FD69}" dt="2018-11-20T14:35:03.407" v="134" actId="20577"/>
          <ac:spMkLst>
            <pc:docMk/>
            <pc:sldMk cId="1006984953" sldId="348"/>
            <ac:spMk id="3" creationId="{30304699-9E4D-49EE-B1F6-270CE7BF0F2E}"/>
          </ac:spMkLst>
        </pc:spChg>
        <pc:spChg chg="del mod topLvl">
          <ac:chgData name="Piotr Rogala" userId="879f120d197dab03" providerId="LiveId" clId="{087832C8-CFED-4AD0-8944-7BAF1765FD69}" dt="2018-11-20T14:26:22.399" v="92" actId="478"/>
          <ac:spMkLst>
            <pc:docMk/>
            <pc:sldMk cId="1006984953" sldId="348"/>
            <ac:spMk id="5" creationId="{6502BD54-F747-4606-B04B-1B1B986212A1}"/>
          </ac:spMkLst>
        </pc:spChg>
        <pc:spChg chg="del mod topLvl">
          <ac:chgData name="Piotr Rogala" userId="879f120d197dab03" providerId="LiveId" clId="{087832C8-CFED-4AD0-8944-7BAF1765FD69}" dt="2018-11-20T14:34:44.646" v="112" actId="478"/>
          <ac:spMkLst>
            <pc:docMk/>
            <pc:sldMk cId="1006984953" sldId="348"/>
            <ac:spMk id="14" creationId="{C77C5B24-5678-48AB-BB0E-4AB485E0EFBF}"/>
          </ac:spMkLst>
        </pc:spChg>
        <pc:grpChg chg="add del">
          <ac:chgData name="Piotr Rogala" userId="879f120d197dab03" providerId="LiveId" clId="{087832C8-CFED-4AD0-8944-7BAF1765FD69}" dt="2018-11-20T14:26:18.288" v="91" actId="165"/>
          <ac:grpSpMkLst>
            <pc:docMk/>
            <pc:sldMk cId="1006984953" sldId="348"/>
            <ac:grpSpMk id="4" creationId="{DF813040-6651-45E3-95B4-F06DD83AEBA1}"/>
          </ac:grpSpMkLst>
        </pc:grpChg>
        <pc:grpChg chg="add del">
          <ac:chgData name="Piotr Rogala" userId="879f120d197dab03" providerId="LiveId" clId="{087832C8-CFED-4AD0-8944-7BAF1765FD69}" dt="2018-11-20T14:34:27.924" v="106" actId="165"/>
          <ac:grpSpMkLst>
            <pc:docMk/>
            <pc:sldMk cId="1006984953" sldId="348"/>
            <ac:grpSpMk id="12" creationId="{0C49AE4B-BA97-4C1F-96A3-05B5CA2EAB83}"/>
          </ac:grpSpMkLst>
        </pc:grpChg>
        <pc:graphicFrameChg chg="add del mod">
          <ac:chgData name="Piotr Rogala" userId="879f120d197dab03" providerId="LiveId" clId="{087832C8-CFED-4AD0-8944-7BAF1765FD69}" dt="2018-11-20T14:31:11.132" v="97"/>
          <ac:graphicFrameMkLst>
            <pc:docMk/>
            <pc:sldMk cId="1006984953" sldId="348"/>
            <ac:graphicFrameMk id="7" creationId="{D7B43BFB-1237-442F-AB70-5229D2C571A7}"/>
          </ac:graphicFrameMkLst>
        </pc:graphicFrameChg>
        <pc:picChg chg="del mod topLvl">
          <ac:chgData name="Piotr Rogala" userId="879f120d197dab03" providerId="LiveId" clId="{087832C8-CFED-4AD0-8944-7BAF1765FD69}" dt="2018-11-20T14:27:33.654" v="95" actId="478"/>
          <ac:picMkLst>
            <pc:docMk/>
            <pc:sldMk cId="1006984953" sldId="348"/>
            <ac:picMk id="6" creationId="{B8B01816-2EE7-4146-8047-60956067F5FF}"/>
          </ac:picMkLst>
        </pc:picChg>
        <pc:picChg chg="add del">
          <ac:chgData name="Piotr Rogala" userId="879f120d197dab03" providerId="LiveId" clId="{087832C8-CFED-4AD0-8944-7BAF1765FD69}" dt="2018-11-20T14:33:09.023" v="99"/>
          <ac:picMkLst>
            <pc:docMk/>
            <pc:sldMk cId="1006984953" sldId="348"/>
            <ac:picMk id="8" creationId="{E6000F73-9F36-4F20-A1BD-096187141549}"/>
          </ac:picMkLst>
        </pc:picChg>
        <pc:picChg chg="add mod">
          <ac:chgData name="Piotr Rogala" userId="879f120d197dab03" providerId="LiveId" clId="{087832C8-CFED-4AD0-8944-7BAF1765FD69}" dt="2018-11-20T14:34:41.697" v="111" actId="1076"/>
          <ac:picMkLst>
            <pc:docMk/>
            <pc:sldMk cId="1006984953" sldId="348"/>
            <ac:picMk id="10" creationId="{32F184DE-A76B-43EA-9430-1337131737D1}"/>
          </ac:picMkLst>
        </pc:picChg>
        <pc:picChg chg="mod topLvl">
          <ac:chgData name="Piotr Rogala" userId="879f120d197dab03" providerId="LiveId" clId="{087832C8-CFED-4AD0-8944-7BAF1765FD69}" dt="2018-11-20T14:34:35.953" v="109" actId="1076"/>
          <ac:picMkLst>
            <pc:docMk/>
            <pc:sldMk cId="1006984953" sldId="348"/>
            <ac:picMk id="13" creationId="{4A978986-02A7-4906-A0C4-CD4C2B1A7CF0}"/>
          </ac:picMkLst>
        </pc:picChg>
        <pc:picChg chg="add del">
          <ac:chgData name="Piotr Rogala" userId="879f120d197dab03" providerId="LiveId" clId="{087832C8-CFED-4AD0-8944-7BAF1765FD69}" dt="2018-11-20T14:27:33.654" v="95" actId="478"/>
          <ac:picMkLst>
            <pc:docMk/>
            <pc:sldMk cId="1006984953" sldId="348"/>
            <ac:picMk id="2050" creationId="{13B29289-09D2-4EDC-976F-DE8639DB8B8A}"/>
          </ac:picMkLst>
        </pc:picChg>
      </pc:sldChg>
      <pc:sldChg chg="del">
        <pc:chgData name="Piotr Rogala" userId="879f120d197dab03" providerId="LiveId" clId="{087832C8-CFED-4AD0-8944-7BAF1765FD69}" dt="2018-11-20T14:33:55.863" v="103" actId="2696"/>
        <pc:sldMkLst>
          <pc:docMk/>
          <pc:sldMk cId="68179284" sldId="360"/>
        </pc:sldMkLst>
      </pc:sldChg>
      <pc:sldChg chg="del">
        <pc:chgData name="Piotr Rogala" userId="879f120d197dab03" providerId="LiveId" clId="{087832C8-CFED-4AD0-8944-7BAF1765FD69}" dt="2018-11-20T14:34:00.788" v="104" actId="2696"/>
        <pc:sldMkLst>
          <pc:docMk/>
          <pc:sldMk cId="664080431" sldId="361"/>
        </pc:sldMkLst>
      </pc:sldChg>
    </pc:docChg>
  </pc:docChgLst>
  <pc:docChgLst>
    <pc:chgData name="Piotr Rogala" userId="879f120d197dab03" providerId="LiveId" clId="{FD52BFD6-486F-4DB7-8CAA-A1BEAB30650B}"/>
    <pc:docChg chg="undo custSel addSld delSld modSld sldOrd modMainMaster">
      <pc:chgData name="Piotr Rogala" userId="879f120d197dab03" providerId="LiveId" clId="{FD52BFD6-486F-4DB7-8CAA-A1BEAB30650B}" dt="2018-10-14T15:32:35.171" v="417" actId="1076"/>
      <pc:docMkLst>
        <pc:docMk/>
      </pc:docMkLst>
      <pc:sldChg chg="addSp delSp modSp">
        <pc:chgData name="Piotr Rogala" userId="879f120d197dab03" providerId="LiveId" clId="{FD52BFD6-486F-4DB7-8CAA-A1BEAB30650B}" dt="2018-10-14T15:24:22.829" v="366" actId="1038"/>
        <pc:sldMkLst>
          <pc:docMk/>
          <pc:sldMk cId="3640714703" sldId="256"/>
        </pc:sldMkLst>
        <pc:spChg chg="mod">
          <ac:chgData name="Piotr Rogala" userId="879f120d197dab03" providerId="LiveId" clId="{FD52BFD6-486F-4DB7-8CAA-A1BEAB30650B}" dt="2018-10-14T15:23:41.180" v="323" actId="14100"/>
          <ac:spMkLst>
            <pc:docMk/>
            <pc:sldMk cId="3640714703" sldId="256"/>
            <ac:spMk id="2" creationId="{00000000-0000-0000-0000-000000000000}"/>
          </ac:spMkLst>
        </pc:spChg>
        <pc:picChg chg="add mod">
          <ac:chgData name="Piotr Rogala" userId="879f120d197dab03" providerId="LiveId" clId="{FD52BFD6-486F-4DB7-8CAA-A1BEAB30650B}" dt="2018-10-14T15:24:19.403" v="358" actId="1037"/>
          <ac:picMkLst>
            <pc:docMk/>
            <pc:sldMk cId="3640714703" sldId="256"/>
            <ac:picMk id="9" creationId="{BB020C42-475A-402C-A722-FEDA4B532956}"/>
          </ac:picMkLst>
        </pc:picChg>
        <pc:picChg chg="mod">
          <ac:chgData name="Piotr Rogala" userId="879f120d197dab03" providerId="LiveId" clId="{FD52BFD6-486F-4DB7-8CAA-A1BEAB30650B}" dt="2018-10-14T15:24:22.829" v="366" actId="1038"/>
          <ac:picMkLst>
            <pc:docMk/>
            <pc:sldMk cId="3640714703" sldId="256"/>
            <ac:picMk id="19" creationId="{00000000-0000-0000-0000-000000000000}"/>
          </ac:picMkLst>
        </pc:picChg>
        <pc:picChg chg="mod">
          <ac:chgData name="Piotr Rogala" userId="879f120d197dab03" providerId="LiveId" clId="{FD52BFD6-486F-4DB7-8CAA-A1BEAB30650B}" dt="2018-10-14T15:24:16.541" v="348" actId="1037"/>
          <ac:picMkLst>
            <pc:docMk/>
            <pc:sldMk cId="3640714703" sldId="256"/>
            <ac:picMk id="20" creationId="{00000000-0000-0000-0000-000000000000}"/>
          </ac:picMkLst>
        </pc:picChg>
        <pc:picChg chg="mod">
          <ac:chgData name="Piotr Rogala" userId="879f120d197dab03" providerId="LiveId" clId="{FD52BFD6-486F-4DB7-8CAA-A1BEAB30650B}" dt="2018-10-14T15:24:18.433" v="355" actId="1037"/>
          <ac:picMkLst>
            <pc:docMk/>
            <pc:sldMk cId="3640714703" sldId="256"/>
            <ac:picMk id="21" creationId="{00000000-0000-0000-0000-000000000000}"/>
          </ac:picMkLst>
        </pc:picChg>
        <pc:picChg chg="del">
          <ac:chgData name="Piotr Rogala" userId="879f120d197dab03" providerId="LiveId" clId="{FD52BFD6-486F-4DB7-8CAA-A1BEAB30650B}" dt="2018-10-14T15:23:50.923" v="324" actId="478"/>
          <ac:picMkLst>
            <pc:docMk/>
            <pc:sldMk cId="3640714703" sldId="256"/>
            <ac:picMk id="22" creationId="{00000000-0000-0000-0000-000000000000}"/>
          </ac:picMkLst>
        </pc:picChg>
      </pc:sldChg>
      <pc:sldChg chg="modSp">
        <pc:chgData name="Piotr Rogala" userId="879f120d197dab03" providerId="LiveId" clId="{FD52BFD6-486F-4DB7-8CAA-A1BEAB30650B}" dt="2018-10-14T15:26:42.797" v="396" actId="6549"/>
        <pc:sldMkLst>
          <pc:docMk/>
          <pc:sldMk cId="3119593997" sldId="282"/>
        </pc:sldMkLst>
        <pc:spChg chg="mod">
          <ac:chgData name="Piotr Rogala" userId="879f120d197dab03" providerId="LiveId" clId="{FD52BFD6-486F-4DB7-8CAA-A1BEAB30650B}" dt="2018-10-14T15:26:42.797" v="396" actId="6549"/>
          <ac:spMkLst>
            <pc:docMk/>
            <pc:sldMk cId="3119593997" sldId="282"/>
            <ac:spMk id="3" creationId="{00000000-0000-0000-0000-000000000000}"/>
          </ac:spMkLst>
        </pc:spChg>
      </pc:sldChg>
      <pc:sldChg chg="addSp delSp modSp ord">
        <pc:chgData name="Piotr Rogala" userId="879f120d197dab03" providerId="LiveId" clId="{FD52BFD6-486F-4DB7-8CAA-A1BEAB30650B}" dt="2018-10-14T15:27:07.371" v="400" actId="1076"/>
        <pc:sldMkLst>
          <pc:docMk/>
          <pc:sldMk cId="2071354196" sldId="287"/>
        </pc:sldMkLst>
        <pc:spChg chg="mod">
          <ac:chgData name="Piotr Rogala" userId="879f120d197dab03" providerId="LiveId" clId="{FD52BFD6-486F-4DB7-8CAA-A1BEAB30650B}" dt="2018-10-14T15:20:13.986" v="315" actId="2711"/>
          <ac:spMkLst>
            <pc:docMk/>
            <pc:sldMk cId="2071354196" sldId="287"/>
            <ac:spMk id="2" creationId="{00000000-0000-0000-0000-000000000000}"/>
          </ac:spMkLst>
        </pc:spChg>
        <pc:spChg chg="add del mod">
          <ac:chgData name="Piotr Rogala" userId="879f120d197dab03" providerId="LiveId" clId="{FD52BFD6-486F-4DB7-8CAA-A1BEAB30650B}" dt="2018-10-14T15:21:00.719" v="318" actId="1076"/>
          <ac:spMkLst>
            <pc:docMk/>
            <pc:sldMk cId="2071354196" sldId="287"/>
            <ac:spMk id="3" creationId="{3778B6D2-8545-4AAF-90B1-E402B49DC966}"/>
          </ac:spMkLst>
        </pc:spChg>
        <pc:spChg chg="mod">
          <ac:chgData name="Piotr Rogala" userId="879f120d197dab03" providerId="LiveId" clId="{FD52BFD6-486F-4DB7-8CAA-A1BEAB30650B}" dt="2018-10-14T15:27:07.371" v="400" actId="1076"/>
          <ac:spMkLst>
            <pc:docMk/>
            <pc:sldMk cId="2071354196" sldId="287"/>
            <ac:spMk id="4" creationId="{00000000-0000-0000-0000-000000000000}"/>
          </ac:spMkLst>
        </pc:spChg>
        <pc:spChg chg="add del mod">
          <ac:chgData name="Piotr Rogala" userId="879f120d197dab03" providerId="LiveId" clId="{FD52BFD6-486F-4DB7-8CAA-A1BEAB30650B}" dt="2018-10-14T15:21:00.719" v="318" actId="1076"/>
          <ac:spMkLst>
            <pc:docMk/>
            <pc:sldMk cId="2071354196" sldId="287"/>
            <ac:spMk id="5" creationId="{D8220B0E-883C-4B4F-B7BA-78489E37BAB1}"/>
          </ac:spMkLst>
        </pc:spChg>
        <pc:picChg chg="mod">
          <ac:chgData name="Piotr Rogala" userId="879f120d197dab03" providerId="LiveId" clId="{FD52BFD6-486F-4DB7-8CAA-A1BEAB30650B}" dt="2018-10-14T15:27:03.593" v="399" actId="1076"/>
          <ac:picMkLst>
            <pc:docMk/>
            <pc:sldMk cId="2071354196" sldId="287"/>
            <ac:picMk id="1028" creationId="{00000000-0000-0000-0000-000000000000}"/>
          </ac:picMkLst>
        </pc:picChg>
      </pc:sldChg>
      <pc:sldChg chg="ord">
        <pc:chgData name="Piotr Rogala" userId="879f120d197dab03" providerId="LiveId" clId="{FD52BFD6-486F-4DB7-8CAA-A1BEAB30650B}" dt="2018-10-14T15:26:47.383" v="397" actId="1076"/>
        <pc:sldMkLst>
          <pc:docMk/>
          <pc:sldMk cId="1684860627" sldId="335"/>
        </pc:sldMkLst>
      </pc:sldChg>
      <pc:sldChg chg="addSp delSp modSp mod modTransition setBg delAnim modAnim">
        <pc:chgData name="Piotr Rogala" userId="879f120d197dab03" providerId="LiveId" clId="{FD52BFD6-486F-4DB7-8CAA-A1BEAB30650B}" dt="2018-10-14T15:07:35.362" v="177" actId="478"/>
        <pc:sldMkLst>
          <pc:docMk/>
          <pc:sldMk cId="2103890249" sldId="338"/>
        </pc:sldMkLst>
        <pc:spChg chg="mod ord">
          <ac:chgData name="Piotr Rogala" userId="879f120d197dab03" providerId="LiveId" clId="{FD52BFD6-486F-4DB7-8CAA-A1BEAB30650B}" dt="2018-10-14T15:03:05.155" v="117" actId="26606"/>
          <ac:spMkLst>
            <pc:docMk/>
            <pc:sldMk cId="2103890249" sldId="338"/>
            <ac:spMk id="2" creationId="{AD708AFB-79EC-44AD-B991-32142B53642E}"/>
          </ac:spMkLst>
        </pc:spChg>
        <pc:picChg chg="add del mod">
          <ac:chgData name="Piotr Rogala" userId="879f120d197dab03" providerId="LiveId" clId="{FD52BFD6-486F-4DB7-8CAA-A1BEAB30650B}" dt="2018-10-14T15:06:59.909" v="164" actId="478"/>
          <ac:picMkLst>
            <pc:docMk/>
            <pc:sldMk cId="2103890249" sldId="338"/>
            <ac:picMk id="6" creationId="{A7AC5B63-443E-4EA5-9D73-ABBECE905EDD}"/>
          </ac:picMkLst>
        </pc:picChg>
        <pc:picChg chg="mod">
          <ac:chgData name="Piotr Rogala" userId="879f120d197dab03" providerId="LiveId" clId="{FD52BFD6-486F-4DB7-8CAA-A1BEAB30650B}" dt="2018-10-14T15:07:00.506" v="165" actId="1076"/>
          <ac:picMkLst>
            <pc:docMk/>
            <pc:sldMk cId="2103890249" sldId="338"/>
            <ac:picMk id="7" creationId="{E59344B8-D300-4270-A337-47CBEC669E84}"/>
          </ac:picMkLst>
        </pc:picChg>
        <pc:picChg chg="add del">
          <ac:chgData name="Piotr Rogala" userId="879f120d197dab03" providerId="LiveId" clId="{FD52BFD6-486F-4DB7-8CAA-A1BEAB30650B}" dt="2018-10-14T15:07:35.362" v="177" actId="478"/>
          <ac:picMkLst>
            <pc:docMk/>
            <pc:sldMk cId="2103890249" sldId="338"/>
            <ac:picMk id="8" creationId="{7B4C71A5-1D8F-4DE1-BC10-23EFD66D3737}"/>
          </ac:picMkLst>
        </pc:picChg>
        <pc:picChg chg="add del">
          <ac:chgData name="Piotr Rogala" userId="879f120d197dab03" providerId="LiveId" clId="{FD52BFD6-486F-4DB7-8CAA-A1BEAB30650B}" dt="2018-10-14T15:03:05.155" v="117" actId="26606"/>
          <ac:picMkLst>
            <pc:docMk/>
            <pc:sldMk cId="2103890249" sldId="338"/>
            <ac:picMk id="12" creationId="{D2D2C3D0-D5DB-4464-BB3E-2DF035FDB805}"/>
          </ac:picMkLst>
        </pc:picChg>
        <pc:picChg chg="add del mod">
          <ac:chgData name="Piotr Rogala" userId="879f120d197dab03" providerId="LiveId" clId="{FD52BFD6-486F-4DB7-8CAA-A1BEAB30650B}" dt="2018-10-14T14:51:23.561" v="83" actId="478"/>
          <ac:picMkLst>
            <pc:docMk/>
            <pc:sldMk cId="2103890249" sldId="338"/>
            <ac:picMk id="2050" creationId="{2E41B94C-684E-40D5-ABE8-6CD39A24F81E}"/>
          </ac:picMkLst>
        </pc:picChg>
        <pc:picChg chg="add del mod">
          <ac:chgData name="Piotr Rogala" userId="879f120d197dab03" providerId="LiveId" clId="{FD52BFD6-486F-4DB7-8CAA-A1BEAB30650B}" dt="2018-10-14T15:02:24.911" v="112" actId="478"/>
          <ac:picMkLst>
            <pc:docMk/>
            <pc:sldMk cId="2103890249" sldId="338"/>
            <ac:picMk id="2052" creationId="{D9EECB0B-8856-410F-8897-3A94B54B4D3A}"/>
          </ac:picMkLst>
        </pc:picChg>
      </pc:sldChg>
      <pc:sldChg chg="addSp delSp modSp">
        <pc:chgData name="Piotr Rogala" userId="879f120d197dab03" providerId="LiveId" clId="{FD52BFD6-486F-4DB7-8CAA-A1BEAB30650B}" dt="2018-10-14T14:42:23.679" v="37" actId="478"/>
        <pc:sldMkLst>
          <pc:docMk/>
          <pc:sldMk cId="2372501781" sldId="347"/>
        </pc:sldMkLst>
        <pc:spChg chg="del">
          <ac:chgData name="Piotr Rogala" userId="879f120d197dab03" providerId="LiveId" clId="{FD52BFD6-486F-4DB7-8CAA-A1BEAB30650B}" dt="2018-10-14T14:41:07.967" v="4" actId="478"/>
          <ac:spMkLst>
            <pc:docMk/>
            <pc:sldMk cId="2372501781" sldId="347"/>
            <ac:spMk id="5" creationId="{73ADC8C2-7E81-41D4-AC49-536774822BC8}"/>
          </ac:spMkLst>
        </pc:spChg>
        <pc:spChg chg="add del mod">
          <ac:chgData name="Piotr Rogala" userId="879f120d197dab03" providerId="LiveId" clId="{FD52BFD6-486F-4DB7-8CAA-A1BEAB30650B}" dt="2018-10-14T14:42:23.679" v="37" actId="478"/>
          <ac:spMkLst>
            <pc:docMk/>
            <pc:sldMk cId="2372501781" sldId="347"/>
            <ac:spMk id="10" creationId="{4B63ADAA-9804-4885-B1B8-6DE52E9FFB8A}"/>
          </ac:spMkLst>
        </pc:spChg>
        <pc:spChg chg="add mod">
          <ac:chgData name="Piotr Rogala" userId="879f120d197dab03" providerId="LiveId" clId="{FD52BFD6-486F-4DB7-8CAA-A1BEAB30650B}" dt="2018-10-14T14:42:04.402" v="32" actId="20577"/>
          <ac:spMkLst>
            <pc:docMk/>
            <pc:sldMk cId="2372501781" sldId="347"/>
            <ac:spMk id="11" creationId="{B19893C4-FAC3-4A11-A747-270202B069BA}"/>
          </ac:spMkLst>
        </pc:spChg>
        <pc:picChg chg="del">
          <ac:chgData name="Piotr Rogala" userId="879f120d197dab03" providerId="LiveId" clId="{FD52BFD6-486F-4DB7-8CAA-A1BEAB30650B}" dt="2018-10-14T14:41:09.998" v="5" actId="478"/>
          <ac:picMkLst>
            <pc:docMk/>
            <pc:sldMk cId="2372501781" sldId="347"/>
            <ac:picMk id="4" creationId="{00000000-0000-0000-0000-000000000000}"/>
          </ac:picMkLst>
        </pc:picChg>
        <pc:picChg chg="del">
          <ac:chgData name="Piotr Rogala" userId="879f120d197dab03" providerId="LiveId" clId="{FD52BFD6-486F-4DB7-8CAA-A1BEAB30650B}" dt="2018-10-14T14:41:03.986" v="3" actId="478"/>
          <ac:picMkLst>
            <pc:docMk/>
            <pc:sldMk cId="2372501781" sldId="347"/>
            <ac:picMk id="8" creationId="{0F3DA90D-22BA-484F-BCC3-9DC133BE8802}"/>
          </ac:picMkLst>
        </pc:picChg>
        <pc:picChg chg="add mod">
          <ac:chgData name="Piotr Rogala" userId="879f120d197dab03" providerId="LiveId" clId="{FD52BFD6-486F-4DB7-8CAA-A1BEAB30650B}" dt="2018-10-14T14:42:20.199" v="36" actId="1076"/>
          <ac:picMkLst>
            <pc:docMk/>
            <pc:sldMk cId="2372501781" sldId="347"/>
            <ac:picMk id="9" creationId="{697F9154-A7F3-459B-BFF4-01D1C5FF8B6C}"/>
          </ac:picMkLst>
        </pc:picChg>
      </pc:sldChg>
      <pc:sldChg chg="delSp modSp">
        <pc:chgData name="Piotr Rogala" userId="879f120d197dab03" providerId="LiveId" clId="{FD52BFD6-486F-4DB7-8CAA-A1BEAB30650B}" dt="2018-10-14T15:24:48.494" v="367" actId="20577"/>
        <pc:sldMkLst>
          <pc:docMk/>
          <pc:sldMk cId="1006984953" sldId="348"/>
        </pc:sldMkLst>
        <pc:spChg chg="mod">
          <ac:chgData name="Piotr Rogala" userId="879f120d197dab03" providerId="LiveId" clId="{FD52BFD6-486F-4DB7-8CAA-A1BEAB30650B}" dt="2018-10-14T15:16:36.877" v="240" actId="20577"/>
          <ac:spMkLst>
            <pc:docMk/>
            <pc:sldMk cId="1006984953" sldId="348"/>
            <ac:spMk id="2" creationId="{F531CBE1-24EC-4753-9536-DA5FB034E6BC}"/>
          </ac:spMkLst>
        </pc:spChg>
        <pc:spChg chg="mod">
          <ac:chgData name="Piotr Rogala" userId="879f120d197dab03" providerId="LiveId" clId="{FD52BFD6-486F-4DB7-8CAA-A1BEAB30650B}" dt="2018-10-14T15:24:48.494" v="367" actId="20577"/>
          <ac:spMkLst>
            <pc:docMk/>
            <pc:sldMk cId="1006984953" sldId="348"/>
            <ac:spMk id="3" creationId="{30304699-9E4D-49EE-B1F6-270CE7BF0F2E}"/>
          </ac:spMkLst>
        </pc:spChg>
        <pc:picChg chg="del mod">
          <ac:chgData name="Piotr Rogala" userId="879f120d197dab03" providerId="LiveId" clId="{FD52BFD6-486F-4DB7-8CAA-A1BEAB30650B}" dt="2018-10-14T15:13:12.300" v="179" actId="478"/>
          <ac:picMkLst>
            <pc:docMk/>
            <pc:sldMk cId="1006984953" sldId="348"/>
            <ac:picMk id="5" creationId="{908633B5-E7CC-41A1-B8A4-ADCA77BFAC57}"/>
          </ac:picMkLst>
        </pc:picChg>
      </pc:sldChg>
      <pc:sldChg chg="addSp delSp modSp">
        <pc:chgData name="Piotr Rogala" userId="879f120d197dab03" providerId="LiveId" clId="{FD52BFD6-486F-4DB7-8CAA-A1BEAB30650B}" dt="2018-10-14T14:44:49.486" v="71" actId="1035"/>
        <pc:sldMkLst>
          <pc:docMk/>
          <pc:sldMk cId="4006416578" sldId="359"/>
        </pc:sldMkLst>
        <pc:spChg chg="del">
          <ac:chgData name="Piotr Rogala" userId="879f120d197dab03" providerId="LiveId" clId="{FD52BFD6-486F-4DB7-8CAA-A1BEAB30650B}" dt="2018-10-14T14:43:01.301" v="38" actId="478"/>
          <ac:spMkLst>
            <pc:docMk/>
            <pc:sldMk cId="4006416578" sldId="359"/>
            <ac:spMk id="2" creationId="{00000000-0000-0000-0000-000000000000}"/>
          </ac:spMkLst>
        </pc:spChg>
        <pc:spChg chg="del">
          <ac:chgData name="Piotr Rogala" userId="879f120d197dab03" providerId="LiveId" clId="{FD52BFD6-486F-4DB7-8CAA-A1BEAB30650B}" dt="2018-10-14T14:43:01.301" v="38" actId="478"/>
          <ac:spMkLst>
            <pc:docMk/>
            <pc:sldMk cId="4006416578" sldId="359"/>
            <ac:spMk id="3" creationId="{00000000-0000-0000-0000-000000000000}"/>
          </ac:spMkLst>
        </pc:spChg>
        <pc:spChg chg="add del mod">
          <ac:chgData name="Piotr Rogala" userId="879f120d197dab03" providerId="LiveId" clId="{FD52BFD6-486F-4DB7-8CAA-A1BEAB30650B}" dt="2018-10-14T14:43:05.648" v="41" actId="478"/>
          <ac:spMkLst>
            <pc:docMk/>
            <pc:sldMk cId="4006416578" sldId="359"/>
            <ac:spMk id="7" creationId="{3395252B-F7B4-457E-9B1B-C98E0E7061D6}"/>
          </ac:spMkLst>
        </pc:spChg>
        <pc:spChg chg="add del mod">
          <ac:chgData name="Piotr Rogala" userId="879f120d197dab03" providerId="LiveId" clId="{FD52BFD6-486F-4DB7-8CAA-A1BEAB30650B}" dt="2018-10-14T14:43:05.026" v="40" actId="478"/>
          <ac:spMkLst>
            <pc:docMk/>
            <pc:sldMk cId="4006416578" sldId="359"/>
            <ac:spMk id="9" creationId="{04AF3003-DFB7-41E3-996A-292651C76828}"/>
          </ac:spMkLst>
        </pc:spChg>
        <pc:spChg chg="add">
          <ac:chgData name="Piotr Rogala" userId="879f120d197dab03" providerId="LiveId" clId="{FD52BFD6-486F-4DB7-8CAA-A1BEAB30650B}" dt="2018-10-14T14:43:01.709" v="39" actId="1035"/>
          <ac:spMkLst>
            <pc:docMk/>
            <pc:sldMk cId="4006416578" sldId="359"/>
            <ac:spMk id="10" creationId="{CB032587-2698-45F6-937D-CAC170F4B7BB}"/>
          </ac:spMkLst>
        </pc:spChg>
        <pc:spChg chg="add">
          <ac:chgData name="Piotr Rogala" userId="879f120d197dab03" providerId="LiveId" clId="{FD52BFD6-486F-4DB7-8CAA-A1BEAB30650B}" dt="2018-10-14T14:43:01.709" v="39" actId="1035"/>
          <ac:spMkLst>
            <pc:docMk/>
            <pc:sldMk cId="4006416578" sldId="359"/>
            <ac:spMk id="11" creationId="{E89CF885-02E6-4551-B46C-62FDEBCE7B91}"/>
          </ac:spMkLst>
        </pc:spChg>
        <pc:spChg chg="add mod">
          <ac:chgData name="Piotr Rogala" userId="879f120d197dab03" providerId="LiveId" clId="{FD52BFD6-486F-4DB7-8CAA-A1BEAB30650B}" dt="2018-10-14T14:44:49.486" v="71" actId="1035"/>
          <ac:spMkLst>
            <pc:docMk/>
            <pc:sldMk cId="4006416578" sldId="359"/>
            <ac:spMk id="15" creationId="{5A796B10-E610-40C8-BEBC-A9F93486285C}"/>
          </ac:spMkLst>
        </pc:spChg>
        <pc:spChg chg="add mod">
          <ac:chgData name="Piotr Rogala" userId="879f120d197dab03" providerId="LiveId" clId="{FD52BFD6-486F-4DB7-8CAA-A1BEAB30650B}" dt="2018-10-14T14:44:49.486" v="71" actId="1035"/>
          <ac:spMkLst>
            <pc:docMk/>
            <pc:sldMk cId="4006416578" sldId="359"/>
            <ac:spMk id="16" creationId="{A7DAA00C-88EB-4B46-B00A-87BEECA60B8F}"/>
          </ac:spMkLst>
        </pc:spChg>
        <pc:picChg chg="del">
          <ac:chgData name="Piotr Rogala" userId="879f120d197dab03" providerId="LiveId" clId="{FD52BFD6-486F-4DB7-8CAA-A1BEAB30650B}" dt="2018-10-14T14:43:01.301" v="38" actId="478"/>
          <ac:picMkLst>
            <pc:docMk/>
            <pc:sldMk cId="4006416578" sldId="359"/>
            <ac:picMk id="4" creationId="{00000000-0000-0000-0000-000000000000}"/>
          </ac:picMkLst>
        </pc:picChg>
        <pc:picChg chg="del">
          <ac:chgData name="Piotr Rogala" userId="879f120d197dab03" providerId="LiveId" clId="{FD52BFD6-486F-4DB7-8CAA-A1BEAB30650B}" dt="2018-10-14T14:43:01.301" v="38" actId="478"/>
          <ac:picMkLst>
            <pc:docMk/>
            <pc:sldMk cId="4006416578" sldId="359"/>
            <ac:picMk id="5" creationId="{00000000-0000-0000-0000-000000000000}"/>
          </ac:picMkLst>
        </pc:picChg>
        <pc:picChg chg="add">
          <ac:chgData name="Piotr Rogala" userId="879f120d197dab03" providerId="LiveId" clId="{FD52BFD6-486F-4DB7-8CAA-A1BEAB30650B}" dt="2018-10-14T14:43:01.709" v="39" actId="1035"/>
          <ac:picMkLst>
            <pc:docMk/>
            <pc:sldMk cId="4006416578" sldId="359"/>
            <ac:picMk id="12" creationId="{DB17D8D8-3EF1-4F9F-B349-B1B906278581}"/>
          </ac:picMkLst>
        </pc:picChg>
        <pc:picChg chg="add">
          <ac:chgData name="Piotr Rogala" userId="879f120d197dab03" providerId="LiveId" clId="{FD52BFD6-486F-4DB7-8CAA-A1BEAB30650B}" dt="2018-10-14T14:43:01.709" v="39" actId="1035"/>
          <ac:picMkLst>
            <pc:docMk/>
            <pc:sldMk cId="4006416578" sldId="359"/>
            <ac:picMk id="13" creationId="{FE7343DA-BC13-4113-AAAC-A3C6D3394780}"/>
          </ac:picMkLst>
        </pc:picChg>
        <pc:picChg chg="add">
          <ac:chgData name="Piotr Rogala" userId="879f120d197dab03" providerId="LiveId" clId="{FD52BFD6-486F-4DB7-8CAA-A1BEAB30650B}" dt="2018-10-14T14:43:01.709" v="39" actId="1035"/>
          <ac:picMkLst>
            <pc:docMk/>
            <pc:sldMk cId="4006416578" sldId="359"/>
            <ac:picMk id="14" creationId="{C45E27E9-570D-4140-9BA0-3615FE2D9A4D}"/>
          </ac:picMkLst>
        </pc:picChg>
        <pc:picChg chg="add mod">
          <ac:chgData name="Piotr Rogala" userId="879f120d197dab03" providerId="LiveId" clId="{FD52BFD6-486F-4DB7-8CAA-A1BEAB30650B}" dt="2018-10-14T14:44:49.486" v="71" actId="1035"/>
          <ac:picMkLst>
            <pc:docMk/>
            <pc:sldMk cId="4006416578" sldId="359"/>
            <ac:picMk id="17" creationId="{30E6E8B3-1330-4274-8C0F-9F799B7CEE0E}"/>
          </ac:picMkLst>
        </pc:picChg>
        <pc:picChg chg="add mod">
          <ac:chgData name="Piotr Rogala" userId="879f120d197dab03" providerId="LiveId" clId="{FD52BFD6-486F-4DB7-8CAA-A1BEAB30650B}" dt="2018-10-14T14:44:49.486" v="71" actId="1035"/>
          <ac:picMkLst>
            <pc:docMk/>
            <pc:sldMk cId="4006416578" sldId="359"/>
            <ac:picMk id="18" creationId="{FE7343DA-BC13-4113-AAAC-A3C6D3394780}"/>
          </ac:picMkLst>
        </pc:picChg>
        <pc:picChg chg="add mod">
          <ac:chgData name="Piotr Rogala" userId="879f120d197dab03" providerId="LiveId" clId="{FD52BFD6-486F-4DB7-8CAA-A1BEAB30650B}" dt="2018-10-14T14:44:49.486" v="71" actId="1035"/>
          <ac:picMkLst>
            <pc:docMk/>
            <pc:sldMk cId="4006416578" sldId="359"/>
            <ac:picMk id="19" creationId="{C45E27E9-570D-4140-9BA0-3615FE2D9A4D}"/>
          </ac:picMkLst>
        </pc:picChg>
      </pc:sldChg>
      <pc:sldMasterChg chg="modSp">
        <pc:chgData name="Piotr Rogala" userId="879f120d197dab03" providerId="LiveId" clId="{FD52BFD6-486F-4DB7-8CAA-A1BEAB30650B}" dt="2018-10-14T15:23:12.300" v="319" actId="16037"/>
        <pc:sldMasterMkLst>
          <pc:docMk/>
          <pc:sldMasterMk cId="1604763044" sldId="2147483648"/>
        </pc:sldMasterMkLst>
        <pc:spChg chg="mod">
          <ac:chgData name="Piotr Rogala" userId="879f120d197dab03" providerId="LiveId" clId="{FD52BFD6-486F-4DB7-8CAA-A1BEAB30650B}" dt="2018-10-14T15:23:12.300" v="319" actId="16037"/>
          <ac:spMkLst>
            <pc:docMk/>
            <pc:sldMasterMk cId="1604763044" sldId="2147483648"/>
            <ac:spMk id="2" creationId="{00000000-0000-0000-0000-000000000000}"/>
          </ac:spMkLst>
        </pc:sp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jpg>
</file>

<file path=ppt/media/image18.jpeg>
</file>

<file path=ppt/media/image19.png>
</file>

<file path=ppt/media/image2.png>
</file>

<file path=ppt/media/image20.jpg>
</file>

<file path=ppt/media/image21.jp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0B9574-45D6-4E8B-8DAA-A9AFFB2692F0}" type="datetimeFigureOut">
              <a:rPr lang="pl-PL" smtClean="0"/>
              <a:t>20.01.2019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D09C53-9324-49EA-BE47-5BC3C1A7610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1409749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B1393D-1B3F-44B1-BC6F-644B264F65B1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2662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B1393D-1B3F-44B1-BC6F-644B264F65B1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0687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FD09C53-9324-49EA-BE47-5BC3C1A7610C}" type="slidenum">
              <a:rPr kumimoji="0" lang="pl-PL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pl-PL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12324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D09C53-9324-49EA-BE47-5BC3C1A7610C}" type="slidenum">
              <a:rPr lang="pl-PL" smtClean="0"/>
              <a:t>9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9962767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B1393D-1B3F-44B1-BC6F-644B264F65B1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962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E29A8-6A29-40B5-BE2B-AF91392E4268}" type="datetimeFigureOut">
              <a:rPr lang="pl-PL" smtClean="0"/>
              <a:t>20.01.2019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276C0-68C9-48B8-A401-A655081E881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4265218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E29A8-6A29-40B5-BE2B-AF91392E4268}" type="datetimeFigureOut">
              <a:rPr lang="pl-PL" smtClean="0"/>
              <a:t>20.01.2019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276C0-68C9-48B8-A401-A655081E881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7225917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E29A8-6A29-40B5-BE2B-AF91392E4268}" type="datetimeFigureOut">
              <a:rPr lang="pl-PL" smtClean="0"/>
              <a:t>20.01.2019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276C0-68C9-48B8-A401-A655081E881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8388456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parison -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4"/>
          <p:cNvSpPr>
            <a:spLocks noGrp="1"/>
          </p:cNvSpPr>
          <p:nvPr>
            <p:ph type="body" idx="1"/>
          </p:nvPr>
        </p:nvSpPr>
        <p:spPr>
          <a:xfrm>
            <a:off x="225732" y="1335384"/>
            <a:ext cx="5646702" cy="639762"/>
          </a:xfrm>
        </p:spPr>
        <p:txBody>
          <a:bodyPr/>
          <a:lstStyle>
            <a:lvl1pPr>
              <a:defRPr b="1"/>
            </a:lvl1pPr>
          </a:lstStyle>
          <a:p>
            <a:endParaRPr lang="en-US" dirty="0"/>
          </a:p>
        </p:txBody>
      </p:sp>
      <p:sp>
        <p:nvSpPr>
          <p:cNvPr id="4" name="Content Placeholder 5"/>
          <p:cNvSpPr>
            <a:spLocks noGrp="1"/>
          </p:cNvSpPr>
          <p:nvPr>
            <p:ph sz="half" idx="2"/>
          </p:nvPr>
        </p:nvSpPr>
        <p:spPr>
          <a:xfrm>
            <a:off x="229800" y="2003920"/>
            <a:ext cx="5646702" cy="425082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First level</a:t>
            </a:r>
          </a:p>
          <a:p>
            <a:pPr lvl="2"/>
            <a:r>
              <a:rPr lang="en-US" dirty="0"/>
              <a:t>Second level</a:t>
            </a:r>
          </a:p>
          <a:p>
            <a:pPr lvl="3"/>
            <a:r>
              <a:rPr lang="en-US" dirty="0"/>
              <a:t>Third level</a:t>
            </a:r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3"/>
          </p:nvPr>
        </p:nvSpPr>
        <p:spPr>
          <a:xfrm>
            <a:off x="6324454" y="1335384"/>
            <a:ext cx="5648920" cy="639762"/>
          </a:xfrm>
        </p:spPr>
        <p:txBody>
          <a:bodyPr/>
          <a:lstStyle>
            <a:lvl1pPr>
              <a:defRPr b="1"/>
            </a:lvl1pPr>
          </a:lstStyle>
          <a:p>
            <a:endParaRPr lang="en-US" dirty="0"/>
          </a:p>
        </p:txBody>
      </p:sp>
      <p:sp>
        <p:nvSpPr>
          <p:cNvPr id="6" name="Content Placeholder 7"/>
          <p:cNvSpPr>
            <a:spLocks noGrp="1"/>
          </p:cNvSpPr>
          <p:nvPr>
            <p:ph sz="quarter" idx="4"/>
          </p:nvPr>
        </p:nvSpPr>
        <p:spPr>
          <a:xfrm>
            <a:off x="6324454" y="2003921"/>
            <a:ext cx="5648920" cy="4250828"/>
          </a:xfrm>
        </p:spPr>
        <p:txBody>
          <a:bodyPr/>
          <a:lstStyle>
            <a:lvl2pPr marL="342900" marR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/>
              <a:buChar char="•"/>
              <a:tabLst/>
              <a:defRPr lang="en-US" sz="2400" kern="1200" dirty="0" smtClean="0">
                <a:solidFill>
                  <a:srgbClr val="FFFFFF"/>
                </a:solidFill>
                <a:latin typeface="Arial"/>
                <a:ea typeface="+mn-ea"/>
                <a:cs typeface="Arial"/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First level</a:t>
            </a:r>
          </a:p>
          <a:p>
            <a:pPr lvl="2"/>
            <a:r>
              <a:rPr lang="en-US" dirty="0"/>
              <a:t>Second level</a:t>
            </a:r>
          </a:p>
          <a:p>
            <a:pPr lvl="3"/>
            <a:r>
              <a:rPr lang="en-US" dirty="0"/>
              <a:t>Third level</a:t>
            </a:r>
          </a:p>
          <a:p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92419-E543-F84C-A876-00A677988216}" type="datetime5">
              <a:rPr lang="en-US" smtClean="0"/>
              <a:t>20-Jan-19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ADD Presentation Title &gt; View &gt; Header and 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2695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E29A8-6A29-40B5-BE2B-AF91392E4268}" type="datetimeFigureOut">
              <a:rPr lang="pl-PL" smtClean="0"/>
              <a:t>20.01.2019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276C0-68C9-48B8-A401-A655081E881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423042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E29A8-6A29-40B5-BE2B-AF91392E4268}" type="datetimeFigureOut">
              <a:rPr lang="pl-PL" smtClean="0"/>
              <a:t>20.01.2019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276C0-68C9-48B8-A401-A655081E881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45142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E29A8-6A29-40B5-BE2B-AF91392E4268}" type="datetimeFigureOut">
              <a:rPr lang="pl-PL" smtClean="0"/>
              <a:t>20.01.2019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276C0-68C9-48B8-A401-A655081E881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879697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tekstu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6" name="Symbol zastępczy zawartości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7" name="Symbol zastępczy daty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E29A8-6A29-40B5-BE2B-AF91392E4268}" type="datetimeFigureOut">
              <a:rPr lang="pl-PL" smtClean="0"/>
              <a:t>20.01.2019</a:t>
            </a:fld>
            <a:endParaRPr lang="pl-PL"/>
          </a:p>
        </p:txBody>
      </p:sp>
      <p:sp>
        <p:nvSpPr>
          <p:cNvPr id="8" name="Symbol zastępczy stopki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ymbol zastępczy numeru slajd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276C0-68C9-48B8-A401-A655081E881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070851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daty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E29A8-6A29-40B5-BE2B-AF91392E4268}" type="datetimeFigureOut">
              <a:rPr lang="pl-PL" smtClean="0"/>
              <a:t>20.01.2019</a:t>
            </a:fld>
            <a:endParaRPr lang="pl-PL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276C0-68C9-48B8-A401-A655081E881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1625814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E29A8-6A29-40B5-BE2B-AF91392E4268}" type="datetimeFigureOut">
              <a:rPr lang="pl-PL" smtClean="0"/>
              <a:t>20.01.2019</a:t>
            </a:fld>
            <a:endParaRPr lang="pl-PL"/>
          </a:p>
        </p:txBody>
      </p:sp>
      <p:sp>
        <p:nvSpPr>
          <p:cNvPr id="3" name="Symbol zastępczy stopki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276C0-68C9-48B8-A401-A655081E881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235363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E29A8-6A29-40B5-BE2B-AF91392E4268}" type="datetimeFigureOut">
              <a:rPr lang="pl-PL" smtClean="0"/>
              <a:t>20.01.2019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276C0-68C9-48B8-A401-A655081E881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6304035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obrazu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E29A8-6A29-40B5-BE2B-AF91392E4268}" type="datetimeFigureOut">
              <a:rPr lang="pl-PL" smtClean="0"/>
              <a:t>20.01.2019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276C0-68C9-48B8-A401-A655081E881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5264150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1E29A8-6A29-40B5-BE2B-AF91392E4268}" type="datetimeFigureOut">
              <a:rPr lang="pl-PL" smtClean="0"/>
              <a:t>20.01.2019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6276C0-68C9-48B8-A401-A655081E881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604763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justcloud.pl/" TargetMode="External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9.png"/><Relationship Id="rId4" Type="http://schemas.openxmlformats.org/officeDocument/2006/relationships/hyperlink" Target="https://facebook.com/justcloudpl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acebook.com/groups/azureugpl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meetup.com/wrocnet" TargetMode="External"/><Relationship Id="rId13" Type="http://schemas.openxmlformats.org/officeDocument/2006/relationships/hyperlink" Target="http://azureug.org/" TargetMode="External"/><Relationship Id="rId3" Type="http://schemas.openxmlformats.org/officeDocument/2006/relationships/hyperlink" Target="https://www.meetup.com/Polish-PowerShell-Group-PPoSh" TargetMode="External"/><Relationship Id="rId7" Type="http://schemas.openxmlformats.org/officeDocument/2006/relationships/image" Target="../media/image15.png"/><Relationship Id="rId12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meetup.com/Wroclaw-DevOps-Meetup" TargetMode="External"/><Relationship Id="rId11" Type="http://schemas.openxmlformats.org/officeDocument/2006/relationships/image" Target="../media/image17.jpg"/><Relationship Id="rId5" Type="http://schemas.openxmlformats.org/officeDocument/2006/relationships/image" Target="../media/image14.jpeg"/><Relationship Id="rId15" Type="http://schemas.openxmlformats.org/officeDocument/2006/relationships/hyperlink" Target="https://www.meetup.com/Cloud4it-Group/" TargetMode="External"/><Relationship Id="rId10" Type="http://schemas.openxmlformats.org/officeDocument/2006/relationships/hyperlink" Target="https://www.meetup.com/SysOpsPolska" TargetMode="External"/><Relationship Id="rId4" Type="http://schemas.openxmlformats.org/officeDocument/2006/relationships/hyperlink" Target="http://slack.justcloud.pl/" TargetMode="External"/><Relationship Id="rId9" Type="http://schemas.openxmlformats.org/officeDocument/2006/relationships/image" Target="../media/image16.png"/><Relationship Id="rId14" Type="http://schemas.openxmlformats.org/officeDocument/2006/relationships/image" Target="../media/image18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://slack.justcloud.pl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ankieta.justcloud.pl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maugp.justcloud.pl" TargetMode="External"/><Relationship Id="rId4" Type="http://schemas.openxmlformats.org/officeDocument/2006/relationships/hyperlink" Target="http://prelegent.justcloud.p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  <p:extLst/>
          </p:nvPr>
        </p:nvSpPr>
        <p:spPr>
          <a:xfrm>
            <a:off x="1290521" y="1945532"/>
            <a:ext cx="10129736" cy="1569334"/>
          </a:xfrm>
        </p:spPr>
        <p:txBody>
          <a:bodyPr>
            <a:normAutofit/>
          </a:bodyPr>
          <a:lstStyle/>
          <a:p>
            <a:r>
              <a:rPr lang="pl-PL" sz="4800" b="1" dirty="0"/>
              <a:t>[WRO] 14 spotkanie Microsoft Azure User Group Poland we Wrocławiu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l-PL" dirty="0"/>
              <a:t>Piotr Rogala</a:t>
            </a:r>
          </a:p>
        </p:txBody>
      </p:sp>
      <p:pic>
        <p:nvPicPr>
          <p:cNvPr id="19" name="Obraz 1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4158" y="5642375"/>
            <a:ext cx="2559258" cy="1057826"/>
          </a:xfrm>
          <a:prstGeom prst="rect">
            <a:avLst/>
          </a:prstGeom>
        </p:spPr>
      </p:pic>
      <p:pic>
        <p:nvPicPr>
          <p:cNvPr id="20" name="Obraz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080" y="5552669"/>
            <a:ext cx="3244135" cy="1177028"/>
          </a:xfrm>
          <a:prstGeom prst="rect">
            <a:avLst/>
          </a:prstGeom>
        </p:spPr>
      </p:pic>
      <p:pic>
        <p:nvPicPr>
          <p:cNvPr id="21" name="Obraz 2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793" y="5816719"/>
            <a:ext cx="2857500" cy="609600"/>
          </a:xfrm>
          <a:prstGeom prst="rect">
            <a:avLst/>
          </a:prstGeom>
        </p:spPr>
      </p:pic>
      <p:sp>
        <p:nvSpPr>
          <p:cNvPr id="24" name="Podtytuł 2"/>
          <p:cNvSpPr txBox="1">
            <a:spLocks/>
          </p:cNvSpPr>
          <p:nvPr/>
        </p:nvSpPr>
        <p:spPr>
          <a:xfrm>
            <a:off x="5361038" y="6600663"/>
            <a:ext cx="1469923" cy="4636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 sz="1600" b="1" dirty="0"/>
              <a:t>Partnerzy</a:t>
            </a:r>
          </a:p>
        </p:txBody>
      </p:sp>
      <p:pic>
        <p:nvPicPr>
          <p:cNvPr id="9" name="Obraz 8">
            <a:extLst>
              <a:ext uri="{FF2B5EF4-FFF2-40B4-BE49-F238E27FC236}">
                <a16:creationId xmlns:a16="http://schemas.microsoft.com/office/drawing/2014/main" id="{BB020C42-475A-402C-A722-FEDA4B5329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5034" y="5710572"/>
            <a:ext cx="3099666" cy="715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7147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F72E6AE-8EDB-4A42-B692-A819E3C517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endParaRPr lang="pl-PL"/>
          </a:p>
        </p:txBody>
      </p:sp>
      <p:pic>
        <p:nvPicPr>
          <p:cNvPr id="5" name="Symbol zastępczy zawartości 4" descr="Obraz zawierający książka, wewnątrz&#10;&#10;Opis wygenerowany przy wysokim poziomie pewności">
            <a:extLst>
              <a:ext uri="{FF2B5EF4-FFF2-40B4-BE49-F238E27FC236}">
                <a16:creationId xmlns:a16="http://schemas.microsoft.com/office/drawing/2014/main" id="{3FD3F374-0894-49FD-A445-ECF141C4A3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35000"/>
            <a:ext cx="12192000" cy="8128000"/>
          </a:xfrm>
        </p:spPr>
      </p:pic>
      <p:sp>
        <p:nvSpPr>
          <p:cNvPr id="6" name="Prostokąt 5">
            <a:extLst>
              <a:ext uri="{FF2B5EF4-FFF2-40B4-BE49-F238E27FC236}">
                <a16:creationId xmlns:a16="http://schemas.microsoft.com/office/drawing/2014/main" id="{A632A5F5-D4D5-444F-8855-45814DA1B493}"/>
              </a:ext>
            </a:extLst>
          </p:cNvPr>
          <p:cNvSpPr/>
          <p:nvPr/>
        </p:nvSpPr>
        <p:spPr>
          <a:xfrm>
            <a:off x="8338126" y="5415380"/>
            <a:ext cx="3853874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l-PL" sz="8000" b="1" cap="none" spc="0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Stickers</a:t>
            </a:r>
            <a:endParaRPr lang="pl-PL" sz="80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444637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Obraz 10">
            <a:extLst>
              <a:ext uri="{FF2B5EF4-FFF2-40B4-BE49-F238E27FC236}">
                <a16:creationId xmlns:a16="http://schemas.microsoft.com/office/drawing/2014/main" id="{697F9154-A7F3-459B-BFF4-01D1C5FF8B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5640" y="2629737"/>
            <a:ext cx="6300720" cy="3858402"/>
          </a:xfrm>
          <a:prstGeom prst="rect">
            <a:avLst/>
          </a:prstGeom>
        </p:spPr>
      </p:pic>
      <p:sp>
        <p:nvSpPr>
          <p:cNvPr id="2" name="Prostokąt 1">
            <a:extLst>
              <a:ext uri="{FF2B5EF4-FFF2-40B4-BE49-F238E27FC236}">
                <a16:creationId xmlns:a16="http://schemas.microsoft.com/office/drawing/2014/main" id="{E6CB7E9A-1437-4E69-8CDC-884960385F31}"/>
              </a:ext>
            </a:extLst>
          </p:cNvPr>
          <p:cNvSpPr/>
          <p:nvPr/>
        </p:nvSpPr>
        <p:spPr>
          <a:xfrm>
            <a:off x="409538" y="937286"/>
            <a:ext cx="4570561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l-PL" sz="5400" dirty="0" err="1">
                <a:ln w="0"/>
              </a:rPr>
              <a:t>Questions</a:t>
            </a:r>
            <a:r>
              <a:rPr lang="pl-PL" sz="5400" dirty="0">
                <a:ln w="0"/>
              </a:rPr>
              <a:t>?</a:t>
            </a:r>
          </a:p>
        </p:txBody>
      </p:sp>
      <p:cxnSp>
        <p:nvCxnSpPr>
          <p:cNvPr id="6" name="Łącznik prosty 5">
            <a:extLst>
              <a:ext uri="{FF2B5EF4-FFF2-40B4-BE49-F238E27FC236}">
                <a16:creationId xmlns:a16="http://schemas.microsoft.com/office/drawing/2014/main" id="{4B0C9696-601F-44C2-9B4B-84FD56C63DC9}"/>
              </a:ext>
            </a:extLst>
          </p:cNvPr>
          <p:cNvCxnSpPr>
            <a:cxnSpLocks/>
            <a:stCxn id="2" idx="3"/>
          </p:cNvCxnSpPr>
          <p:nvPr/>
        </p:nvCxnSpPr>
        <p:spPr>
          <a:xfrm>
            <a:off x="4980099" y="1398951"/>
            <a:ext cx="3747976" cy="0"/>
          </a:xfrm>
          <a:prstGeom prst="line">
            <a:avLst/>
          </a:prstGeom>
          <a:ln w="57150"/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Łącznik prosty ze strzałką 7">
            <a:extLst>
              <a:ext uri="{FF2B5EF4-FFF2-40B4-BE49-F238E27FC236}">
                <a16:creationId xmlns:a16="http://schemas.microsoft.com/office/drawing/2014/main" id="{692488F0-320A-4244-BDC3-89B461FA9C3E}"/>
              </a:ext>
            </a:extLst>
          </p:cNvPr>
          <p:cNvCxnSpPr>
            <a:cxnSpLocks/>
          </p:cNvCxnSpPr>
          <p:nvPr/>
        </p:nvCxnSpPr>
        <p:spPr>
          <a:xfrm>
            <a:off x="8702482" y="1369219"/>
            <a:ext cx="0" cy="1260518"/>
          </a:xfrm>
          <a:prstGeom prst="straightConnector1">
            <a:avLst/>
          </a:prstGeom>
          <a:ln w="57150"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27911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ytuł 10">
            <a:extLst>
              <a:ext uri="{FF2B5EF4-FFF2-40B4-BE49-F238E27FC236}">
                <a16:creationId xmlns:a16="http://schemas.microsoft.com/office/drawing/2014/main" id="{FC8ACB9C-DEBD-47C7-ACD2-EA01B16802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12" name="Obraz 11">
            <a:extLst>
              <a:ext uri="{FF2B5EF4-FFF2-40B4-BE49-F238E27FC236}">
                <a16:creationId xmlns:a16="http://schemas.microsoft.com/office/drawing/2014/main" id="{488A2E76-245F-4332-84C1-31E2BBFABC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5939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D708AFB-79EC-44AD-B991-32142B5364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97690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pl-PL" sz="6600"/>
              <a:t>Hasło </a:t>
            </a:r>
            <a:r>
              <a:rPr lang="pl-PL" sz="6600" b="1"/>
              <a:t>AZURE</a:t>
            </a:r>
            <a:endParaRPr lang="pl-PL" sz="6600" b="1" dirty="0"/>
          </a:p>
        </p:txBody>
      </p:sp>
      <p:pic>
        <p:nvPicPr>
          <p:cNvPr id="7" name="Obraz 6">
            <a:extLst>
              <a:ext uri="{FF2B5EF4-FFF2-40B4-BE49-F238E27FC236}">
                <a16:creationId xmlns:a16="http://schemas.microsoft.com/office/drawing/2014/main" id="{E59344B8-D300-4270-A337-47CBEC669E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1051" y="1639690"/>
            <a:ext cx="8009893" cy="5218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890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Segoe UI Light" panose="020B0502040204020203" pitchFamily="34" charset="0"/>
                <a:cs typeface="Segoe UI Light" panose="020B0502040204020203" pitchFamily="34" charset="0"/>
              </a:rPr>
              <a:t>Sponsorzy spotkania:</a:t>
            </a:r>
            <a:endParaRPr lang="en-GB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1028" name="Picture 4" descr="Image result for unit4 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379" y="1690688"/>
            <a:ext cx="5785242" cy="2222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Image result for spyrosoft">
            <a:extLst>
              <a:ext uri="{FF2B5EF4-FFF2-40B4-BE49-F238E27FC236}">
                <a16:creationId xmlns:a16="http://schemas.microsoft.com/office/drawing/2014/main" id="{009983C5-C054-49C5-A09C-805603F686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3912884"/>
            <a:ext cx="9753600" cy="3067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13541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Current working in UNIT4</a:t>
            </a:r>
            <a:endParaRPr lang="pl-PL" dirty="0"/>
          </a:p>
          <a:p>
            <a:pPr lvl="1"/>
            <a:r>
              <a:rPr lang="pl-PL" dirty="0"/>
              <a:t>Team </a:t>
            </a:r>
            <a:r>
              <a:rPr lang="pl-PL" dirty="0" err="1"/>
              <a:t>Lead</a:t>
            </a:r>
            <a:r>
              <a:rPr lang="pl-PL" dirty="0"/>
              <a:t> Cloud Operations </a:t>
            </a:r>
          </a:p>
          <a:p>
            <a:r>
              <a:rPr lang="pl-PL" dirty="0"/>
              <a:t>MVP Azure</a:t>
            </a:r>
            <a:endParaRPr lang="en-US" dirty="0"/>
          </a:p>
          <a:p>
            <a:r>
              <a:rPr lang="en-US" dirty="0"/>
              <a:t>Blog: </a:t>
            </a:r>
            <a:r>
              <a:rPr lang="en-US" b="1" dirty="0">
                <a:hlinkClick r:id="rId3"/>
              </a:rPr>
              <a:t>justcloud.pl</a:t>
            </a:r>
          </a:p>
          <a:p>
            <a:r>
              <a:rPr lang="en-US" dirty="0"/>
              <a:t>FB Page: </a:t>
            </a:r>
            <a:r>
              <a:rPr lang="en-US" b="1" dirty="0">
                <a:hlinkClick r:id="rId4"/>
              </a:rPr>
              <a:t>facebook.com/</a:t>
            </a:r>
            <a:r>
              <a:rPr lang="en-US" b="1" dirty="0" err="1">
                <a:hlinkClick r:id="rId4"/>
              </a:rPr>
              <a:t>justcloudpl</a:t>
            </a:r>
            <a:endParaRPr lang="en-US" b="1" dirty="0">
              <a:hlinkClick r:id="rId4"/>
            </a:endParaRPr>
          </a:p>
          <a:p>
            <a:r>
              <a:rPr lang="en-US" dirty="0"/>
              <a:t>Group leader: </a:t>
            </a:r>
          </a:p>
          <a:p>
            <a:pPr marL="0" indent="0">
              <a:buNone/>
            </a:pPr>
            <a:r>
              <a:rPr lang="en-US" b="1" dirty="0"/>
              <a:t>   Microsoft Azure User Group Poland</a:t>
            </a:r>
          </a:p>
          <a:p>
            <a:pPr marL="0" indent="0">
              <a:buNone/>
            </a:pPr>
            <a:r>
              <a:rPr lang="en-US" dirty="0"/>
              <a:t>   </a:t>
            </a:r>
            <a:endParaRPr lang="en-US" b="1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35419" y="716461"/>
            <a:ext cx="2743200" cy="3357230"/>
          </a:xfrm>
          <a:prstGeom prst="rect">
            <a:avLst/>
          </a:prstGeom>
        </p:spPr>
      </p:pic>
      <p:pic>
        <p:nvPicPr>
          <p:cNvPr id="7" name="Obraz 6">
            <a:extLst>
              <a:ext uri="{FF2B5EF4-FFF2-40B4-BE49-F238E27FC236}">
                <a16:creationId xmlns:a16="http://schemas.microsoft.com/office/drawing/2014/main" id="{FE7343DA-BC13-4113-AAAC-A3C6D3394780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5419" y="5547161"/>
            <a:ext cx="2743200" cy="633435"/>
          </a:xfrm>
          <a:prstGeom prst="rect">
            <a:avLst/>
          </a:prstGeom>
        </p:spPr>
      </p:pic>
      <p:pic>
        <p:nvPicPr>
          <p:cNvPr id="8" name="Obraz 7" descr="Obraz zawierający niebo&#10;&#10;Opis wygenerowany przy wysokim poziomie pewności">
            <a:extLst>
              <a:ext uri="{FF2B5EF4-FFF2-40B4-BE49-F238E27FC236}">
                <a16:creationId xmlns:a16="http://schemas.microsoft.com/office/drawing/2014/main" id="{C45E27E9-570D-4140-9BA0-3615FE2D9A4D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5419" y="4208628"/>
            <a:ext cx="2743200" cy="1106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9405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531CBE1-24EC-4753-9536-DA5FB034E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[WRO] 15 spotkanie MAUGP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0304699-9E4D-49EE-B1F6-270CE7BF0F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3739"/>
            <a:ext cx="10515600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pl-PL" sz="4800" b="1" dirty="0"/>
          </a:p>
          <a:p>
            <a:pPr marL="0" indent="0" algn="ctr">
              <a:buNone/>
            </a:pPr>
            <a:r>
              <a:rPr lang="pl-PL" sz="4800" b="1" dirty="0"/>
              <a:t>26.02.2019</a:t>
            </a:r>
          </a:p>
          <a:p>
            <a:pPr marL="0" indent="0">
              <a:buNone/>
            </a:pPr>
            <a:r>
              <a:rPr lang="pl-PL" dirty="0"/>
              <a:t>Prezentacje – in progres</a:t>
            </a:r>
          </a:p>
          <a:p>
            <a:pPr marL="0" indent="0">
              <a:buNone/>
            </a:pPr>
            <a:r>
              <a:rPr lang="pl-PL" dirty="0"/>
              <a:t>Miejsce – in </a:t>
            </a:r>
            <a:r>
              <a:rPr lang="pl-PL" dirty="0" err="1"/>
              <a:t>progress</a:t>
            </a:r>
            <a:endParaRPr lang="pl-PL" dirty="0"/>
          </a:p>
        </p:txBody>
      </p:sp>
      <p:pic>
        <p:nvPicPr>
          <p:cNvPr id="13" name="Obraz 12">
            <a:extLst>
              <a:ext uri="{FF2B5EF4-FFF2-40B4-BE49-F238E27FC236}">
                <a16:creationId xmlns:a16="http://schemas.microsoft.com/office/drawing/2014/main" id="{4A978986-02A7-4906-A0C4-CD4C2B1A7CF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247" y="4291900"/>
            <a:ext cx="4115505" cy="1493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69849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9905" y="231878"/>
            <a:ext cx="11692189" cy="1325563"/>
          </a:xfrm>
        </p:spPr>
        <p:txBody>
          <a:bodyPr>
            <a:normAutofit/>
          </a:bodyPr>
          <a:lstStyle/>
          <a:p>
            <a:r>
              <a:rPr lang="en-US" sz="4000" dirty="0" err="1"/>
              <a:t>Wrocławska</a:t>
            </a:r>
            <a:r>
              <a:rPr lang="en-US" sz="4000" dirty="0"/>
              <a:t> Grupa</a:t>
            </a:r>
            <a:r>
              <a:rPr lang="pl-PL" sz="4000" dirty="0"/>
              <a:t> </a:t>
            </a:r>
            <a:r>
              <a:rPr lang="en-US" sz="4000" dirty="0"/>
              <a:t>Microsoft Azure User Group Poland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9905" y="1383173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>
                <a:hlinkClick r:id="rId3"/>
              </a:rPr>
              <a:t>https://www.facebook.com/groups/azureugpl</a:t>
            </a:r>
            <a:endParaRPr lang="pl-PL" dirty="0"/>
          </a:p>
        </p:txBody>
      </p:sp>
      <p:pic>
        <p:nvPicPr>
          <p:cNvPr id="4" name="Obraz 3">
            <a:extLst>
              <a:ext uri="{FF2B5EF4-FFF2-40B4-BE49-F238E27FC236}">
                <a16:creationId xmlns:a16="http://schemas.microsoft.com/office/drawing/2014/main" id="{D1A28991-267B-4D88-9FA7-39CE3C6703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905" y="2080860"/>
            <a:ext cx="9852833" cy="454526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52791" y="4336131"/>
            <a:ext cx="5889303" cy="2132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4142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upa 20">
            <a:extLst>
              <a:ext uri="{FF2B5EF4-FFF2-40B4-BE49-F238E27FC236}">
                <a16:creationId xmlns:a16="http://schemas.microsoft.com/office/drawing/2014/main" id="{635706DC-C9E8-41AB-A5D7-AF1D0C2FC3E6}"/>
              </a:ext>
            </a:extLst>
          </p:cNvPr>
          <p:cNvGrpSpPr/>
          <p:nvPr/>
        </p:nvGrpSpPr>
        <p:grpSpPr>
          <a:xfrm>
            <a:off x="7944673" y="1081280"/>
            <a:ext cx="3325407" cy="2982286"/>
            <a:chOff x="8281891" y="533210"/>
            <a:chExt cx="3325407" cy="2982286"/>
          </a:xfrm>
        </p:grpSpPr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3F12947-B88D-4909-BCB8-A516572EC9B6}"/>
                </a:ext>
              </a:extLst>
            </p:cNvPr>
            <p:cNvSpPr txBox="1">
              <a:spLocks/>
            </p:cNvSpPr>
            <p:nvPr>
              <p:extLst/>
            </p:nvPr>
          </p:nvSpPr>
          <p:spPr>
            <a:xfrm>
              <a:off x="8281891" y="2768876"/>
              <a:ext cx="3325407" cy="746620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 fontScale="32500" lnSpcReduction="2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pl-PL" sz="7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/>
                  <a:ea typeface="+mn-ea"/>
                  <a:cs typeface="+mn-cs"/>
                </a:rPr>
                <a:t>PPOSH</a:t>
              </a:r>
              <a:endParaRPr kumimoji="0" lang="en-US" sz="6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Light"/>
                  <a:ea typeface="+mn-ea"/>
                  <a:cs typeface="+mn-cs"/>
                  <a:hlinkClick r:id="rId3"/>
                </a:rPr>
                <a:t>https://www.meetup.com/Polish-PowerShell-Group-PPoSh</a:t>
              </a:r>
              <a:endPara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+mn-ea"/>
                <a:cs typeface="+mn-cs"/>
                <a:hlinkClick r:id="rId4"/>
              </a:endParaRPr>
            </a:p>
          </p:txBody>
        </p:sp>
        <p:pic>
          <p:nvPicPr>
            <p:cNvPr id="1026" name="Picture 2" descr="http://geekweekwro.pl/images/groups/pposhg.jpg">
              <a:extLst>
                <a:ext uri="{FF2B5EF4-FFF2-40B4-BE49-F238E27FC236}">
                  <a16:creationId xmlns:a16="http://schemas.microsoft.com/office/drawing/2014/main" id="{43320BFC-BF1A-4482-83E6-7F8398F0147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835150" y="533210"/>
              <a:ext cx="2218888" cy="22188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3" name="Grupa 22">
            <a:extLst>
              <a:ext uri="{FF2B5EF4-FFF2-40B4-BE49-F238E27FC236}">
                <a16:creationId xmlns:a16="http://schemas.microsoft.com/office/drawing/2014/main" id="{13F324E2-A060-4942-91C6-FDA484F2D5F5}"/>
              </a:ext>
            </a:extLst>
          </p:cNvPr>
          <p:cNvGrpSpPr/>
          <p:nvPr/>
        </p:nvGrpSpPr>
        <p:grpSpPr>
          <a:xfrm>
            <a:off x="4287782" y="1159374"/>
            <a:ext cx="3326182" cy="2904192"/>
            <a:chOff x="4704278" y="659193"/>
            <a:chExt cx="3326182" cy="2904192"/>
          </a:xfrm>
        </p:grpSpPr>
        <p:sp>
          <p:nvSpPr>
            <p:cNvPr id="6" name="Content Placeholder 2">
              <a:extLst>
                <a:ext uri="{FF2B5EF4-FFF2-40B4-BE49-F238E27FC236}">
                  <a16:creationId xmlns:a16="http://schemas.microsoft.com/office/drawing/2014/main" id="{CD2EFFE5-A12F-4094-8EAD-608474C1D9F4}"/>
                </a:ext>
              </a:extLst>
            </p:cNvPr>
            <p:cNvSpPr txBox="1">
              <a:spLocks/>
            </p:cNvSpPr>
            <p:nvPr>
              <p:extLst/>
            </p:nvPr>
          </p:nvSpPr>
          <p:spPr>
            <a:xfrm>
              <a:off x="4789889" y="2816765"/>
              <a:ext cx="3154960" cy="746620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 fontScale="32500" lnSpcReduction="2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pl-PL" sz="7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/>
                  <a:ea typeface="+mn-ea"/>
                  <a:cs typeface="+mn-cs"/>
                </a:rPr>
                <a:t>DevOps</a:t>
              </a:r>
              <a:r>
                <a:rPr kumimoji="0" lang="pl-PL" sz="7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/>
                  <a:ea typeface="+mn-ea"/>
                  <a:cs typeface="+mn-cs"/>
                </a:rPr>
                <a:t> Wrocław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/>
                  <a:ea typeface="+mn-ea"/>
                  <a:cs typeface="+mn-cs"/>
                  <a:hlinkClick r:id="rId6"/>
                </a:rPr>
                <a:t>https://www.meetup.com/Wroclaw-DevOps-Meetup</a:t>
              </a:r>
              <a:endParaRPr kumimoji="0" lang="pl-PL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pl-PL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pic>
          <p:nvPicPr>
            <p:cNvPr id="1030" name="Picture 6" descr="http://geekweekwro.pl/images/groups/devops.png">
              <a:extLst>
                <a:ext uri="{FF2B5EF4-FFF2-40B4-BE49-F238E27FC236}">
                  <a16:creationId xmlns:a16="http://schemas.microsoft.com/office/drawing/2014/main" id="{0BAB1E82-C02F-4207-96B5-B12AED05D9F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04278" y="659193"/>
              <a:ext cx="3326182" cy="209549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9" name="Grupa 18">
            <a:extLst>
              <a:ext uri="{FF2B5EF4-FFF2-40B4-BE49-F238E27FC236}">
                <a16:creationId xmlns:a16="http://schemas.microsoft.com/office/drawing/2014/main" id="{6AFCD3F1-24EB-45C2-B578-46E0013D4E7E}"/>
              </a:ext>
            </a:extLst>
          </p:cNvPr>
          <p:cNvGrpSpPr/>
          <p:nvPr/>
        </p:nvGrpSpPr>
        <p:grpSpPr>
          <a:xfrm>
            <a:off x="510622" y="4192670"/>
            <a:ext cx="3154960" cy="2237447"/>
            <a:chOff x="3702727" y="3722297"/>
            <a:chExt cx="3154960" cy="2237447"/>
          </a:xfrm>
        </p:grpSpPr>
        <p:sp>
          <p:nvSpPr>
            <p:cNvPr id="7" name="Content Placeholder 2">
              <a:extLst>
                <a:ext uri="{FF2B5EF4-FFF2-40B4-BE49-F238E27FC236}">
                  <a16:creationId xmlns:a16="http://schemas.microsoft.com/office/drawing/2014/main" id="{2EFBCA66-1F56-465B-A17A-4F21877E2CA5}"/>
                </a:ext>
              </a:extLst>
            </p:cNvPr>
            <p:cNvSpPr txBox="1">
              <a:spLocks/>
            </p:cNvSpPr>
            <p:nvPr>
              <p:extLst/>
            </p:nvPr>
          </p:nvSpPr>
          <p:spPr>
            <a:xfrm>
              <a:off x="3702727" y="5213124"/>
              <a:ext cx="3154960" cy="746620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 fontScale="25000" lnSpcReduction="2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US" sz="9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/>
                  <a:ea typeface="+mn-ea"/>
                  <a:cs typeface="+mn-cs"/>
                </a:rPr>
                <a:t>Wrocław .NET User Group</a:t>
              </a:r>
              <a:endParaRPr kumimoji="0" lang="pl-PL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US" sz="48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Light"/>
                  <a:ea typeface="+mn-ea"/>
                  <a:cs typeface="+mn-cs"/>
                  <a:hlinkClick r:id="rId8"/>
                </a:rPr>
                <a:t>https://www.meetup.com/wrocnet</a:t>
              </a:r>
              <a:endPara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+mn-ea"/>
                <a:cs typeface="+mn-cs"/>
                <a:hlinkClick r:id="rId4"/>
              </a:endParaRPr>
            </a:p>
          </p:txBody>
        </p:sp>
        <p:pic>
          <p:nvPicPr>
            <p:cNvPr id="1032" name="Picture 8" descr="http://geekweekwro.pl/images/groups/wrocnet-logo.png">
              <a:extLst>
                <a:ext uri="{FF2B5EF4-FFF2-40B4-BE49-F238E27FC236}">
                  <a16:creationId xmlns:a16="http://schemas.microsoft.com/office/drawing/2014/main" id="{27C98661-71B5-41C6-AD4F-292EE275238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51457" y="3722297"/>
              <a:ext cx="2857500" cy="14287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0" name="Grupa 19">
            <a:extLst>
              <a:ext uri="{FF2B5EF4-FFF2-40B4-BE49-F238E27FC236}">
                <a16:creationId xmlns:a16="http://schemas.microsoft.com/office/drawing/2014/main" id="{70BD0D41-C4EB-4477-AF1C-B66177C488CB}"/>
              </a:ext>
            </a:extLst>
          </p:cNvPr>
          <p:cNvGrpSpPr/>
          <p:nvPr/>
        </p:nvGrpSpPr>
        <p:grpSpPr>
          <a:xfrm>
            <a:off x="7944673" y="4940170"/>
            <a:ext cx="3552330" cy="1589542"/>
            <a:chOff x="7308761" y="4444405"/>
            <a:chExt cx="3552330" cy="1589542"/>
          </a:xfrm>
        </p:grpSpPr>
        <p:sp>
          <p:nvSpPr>
            <p:cNvPr id="5" name="Content Placeholder 2">
              <a:extLst>
                <a:ext uri="{FF2B5EF4-FFF2-40B4-BE49-F238E27FC236}">
                  <a16:creationId xmlns:a16="http://schemas.microsoft.com/office/drawing/2014/main" id="{789A5AC1-E346-4DD1-9680-E0175CBD21E5}"/>
                </a:ext>
              </a:extLst>
            </p:cNvPr>
            <p:cNvSpPr txBox="1">
              <a:spLocks/>
            </p:cNvSpPr>
            <p:nvPr>
              <p:extLst/>
            </p:nvPr>
          </p:nvSpPr>
          <p:spPr>
            <a:xfrm>
              <a:off x="7501708" y="5287327"/>
              <a:ext cx="3154960" cy="746620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 fontScale="62500" lnSpcReduction="2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pl-PL" sz="38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/>
                  <a:ea typeface="+mn-ea"/>
                  <a:cs typeface="+mn-cs"/>
                </a:rPr>
                <a:t>SysOps</a:t>
              </a:r>
              <a:r>
                <a:rPr kumimoji="0" lang="pl-PL" sz="3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/>
                  <a:ea typeface="+mn-ea"/>
                  <a:cs typeface="+mn-cs"/>
                </a:rPr>
                <a:t> Polska</a:t>
              </a:r>
              <a:endParaRPr kumimoji="0" lang="en-US" sz="3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US" sz="22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Light"/>
                  <a:ea typeface="+mn-ea"/>
                  <a:cs typeface="+mn-cs"/>
                  <a:hlinkClick r:id="rId10"/>
                </a:rPr>
                <a:t>https://www.meetup.com/SysOpsPolska</a:t>
              </a:r>
              <a:endPara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+mn-ea"/>
                <a:cs typeface="+mn-cs"/>
                <a:hlinkClick r:id="rId4"/>
              </a:endParaRPr>
            </a:p>
          </p:txBody>
        </p:sp>
        <p:pic>
          <p:nvPicPr>
            <p:cNvPr id="13" name="Obraz 12">
              <a:extLst>
                <a:ext uri="{FF2B5EF4-FFF2-40B4-BE49-F238E27FC236}">
                  <a16:creationId xmlns:a16="http://schemas.microsoft.com/office/drawing/2014/main" id="{FA33B564-BB05-4304-8F77-D8C2BA62030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08761" y="4444405"/>
              <a:ext cx="3552330" cy="742448"/>
            </a:xfrm>
            <a:prstGeom prst="rect">
              <a:avLst/>
            </a:prstGeom>
          </p:spPr>
        </p:pic>
      </p:grpSp>
      <p:grpSp>
        <p:nvGrpSpPr>
          <p:cNvPr id="18" name="Grupa 17">
            <a:extLst>
              <a:ext uri="{FF2B5EF4-FFF2-40B4-BE49-F238E27FC236}">
                <a16:creationId xmlns:a16="http://schemas.microsoft.com/office/drawing/2014/main" id="{9A664F00-93F6-41D3-8D77-B2C44DBCB8A6}"/>
              </a:ext>
            </a:extLst>
          </p:cNvPr>
          <p:cNvGrpSpPr/>
          <p:nvPr/>
        </p:nvGrpSpPr>
        <p:grpSpPr>
          <a:xfrm>
            <a:off x="4364361" y="4631864"/>
            <a:ext cx="3173023" cy="1897848"/>
            <a:chOff x="480743" y="3861058"/>
            <a:chExt cx="3173023" cy="1897848"/>
          </a:xfrm>
        </p:grpSpPr>
        <p:pic>
          <p:nvPicPr>
            <p:cNvPr id="16" name="Obraz 15">
              <a:extLst>
                <a:ext uri="{FF2B5EF4-FFF2-40B4-BE49-F238E27FC236}">
                  <a16:creationId xmlns:a16="http://schemas.microsoft.com/office/drawing/2014/main" id="{40F41451-54F3-4DB0-8B13-327C6BEE1B7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0743" y="3861058"/>
              <a:ext cx="3173023" cy="1151228"/>
            </a:xfrm>
            <a:prstGeom prst="rect">
              <a:avLst/>
            </a:prstGeom>
          </p:spPr>
        </p:pic>
        <p:sp>
          <p:nvSpPr>
            <p:cNvPr id="22" name="Content Placeholder 2">
              <a:extLst>
                <a:ext uri="{FF2B5EF4-FFF2-40B4-BE49-F238E27FC236}">
                  <a16:creationId xmlns:a16="http://schemas.microsoft.com/office/drawing/2014/main" id="{A425F7D0-1F3E-40D4-8692-FC72BC3FD917}"/>
                </a:ext>
              </a:extLst>
            </p:cNvPr>
            <p:cNvSpPr txBox="1">
              <a:spLocks/>
            </p:cNvSpPr>
            <p:nvPr>
              <p:extLst/>
            </p:nvPr>
          </p:nvSpPr>
          <p:spPr>
            <a:xfrm>
              <a:off x="489774" y="5012286"/>
              <a:ext cx="3154960" cy="746620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 fontScale="32500" lnSpcReduction="2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pl-PL" sz="8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/>
                  <a:ea typeface="+mn-ea"/>
                  <a:cs typeface="+mn-cs"/>
                </a:rPr>
                <a:t>MAUGP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pl-PL" sz="43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/>
                  <a:ea typeface="+mn-ea"/>
                  <a:cs typeface="+mn-cs"/>
                  <a:hlinkClick r:id="rId13"/>
                </a:rPr>
                <a:t>http://azureug.org</a:t>
              </a:r>
              <a:endParaRPr kumimoji="0" lang="pl-PL" sz="4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  <a:p>
              <a:pPr marL="228600" marR="0" lvl="0" indent="-228600" algn="l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kumimoji="0" lang="pl-PL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</p:grpSp>
      <p:sp>
        <p:nvSpPr>
          <p:cNvPr id="33" name="Title 1">
            <a:extLst>
              <a:ext uri="{FF2B5EF4-FFF2-40B4-BE49-F238E27FC236}">
                <a16:creationId xmlns:a16="http://schemas.microsoft.com/office/drawing/2014/main" id="{CE29866D-85C5-420B-8DB3-32ABD2DF4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Grupy we </a:t>
            </a:r>
            <a:r>
              <a:rPr lang="pl-PL" dirty="0" err="1"/>
              <a:t>Wro</a:t>
            </a:r>
            <a:endParaRPr lang="en-US" dirty="0"/>
          </a:p>
        </p:txBody>
      </p:sp>
      <p:grpSp>
        <p:nvGrpSpPr>
          <p:cNvPr id="4" name="Grupa 3">
            <a:extLst>
              <a:ext uri="{FF2B5EF4-FFF2-40B4-BE49-F238E27FC236}">
                <a16:creationId xmlns:a16="http://schemas.microsoft.com/office/drawing/2014/main" id="{13739B52-AD04-40CE-99E9-C2A670714E70}"/>
              </a:ext>
            </a:extLst>
          </p:cNvPr>
          <p:cNvGrpSpPr/>
          <p:nvPr/>
        </p:nvGrpSpPr>
        <p:grpSpPr>
          <a:xfrm>
            <a:off x="1066475" y="1690688"/>
            <a:ext cx="2581363" cy="2029143"/>
            <a:chOff x="1193683" y="1533502"/>
            <a:chExt cx="2581363" cy="2029143"/>
          </a:xfrm>
        </p:grpSpPr>
        <p:pic>
          <p:nvPicPr>
            <p:cNvPr id="2" name="Picture 2" descr="Image result for cloud4it">
              <a:extLst>
                <a:ext uri="{FF2B5EF4-FFF2-40B4-BE49-F238E27FC236}">
                  <a16:creationId xmlns:a16="http://schemas.microsoft.com/office/drawing/2014/main" id="{3F0E40E0-FBEB-4B10-B884-FC51A7E34DB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9040" b="28342"/>
            <a:stretch/>
          </p:blipFill>
          <p:spPr bwMode="auto">
            <a:xfrm>
              <a:off x="1193683" y="1533502"/>
              <a:ext cx="2581363" cy="13144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pole tekstowe 2">
              <a:extLst>
                <a:ext uri="{FF2B5EF4-FFF2-40B4-BE49-F238E27FC236}">
                  <a16:creationId xmlns:a16="http://schemas.microsoft.com/office/drawing/2014/main" id="{41AF7A33-23B8-41C8-88D2-24589DD3C60F}"/>
                </a:ext>
              </a:extLst>
            </p:cNvPr>
            <p:cNvSpPr txBox="1"/>
            <p:nvPr/>
          </p:nvSpPr>
          <p:spPr>
            <a:xfrm>
              <a:off x="1246685" y="2947092"/>
              <a:ext cx="2475358" cy="61555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l-PL" sz="2400" dirty="0"/>
                <a:t>Cloud4IT</a:t>
              </a:r>
            </a:p>
            <a:p>
              <a:r>
                <a:rPr lang="pl-PL" sz="1000" dirty="0">
                  <a:hlinkClick r:id="rId15"/>
                </a:rPr>
                <a:t>https://www.meetup.com/Cloud4it-Group/</a:t>
              </a:r>
              <a:endParaRPr lang="pl-PL" sz="1000" dirty="0"/>
            </a:p>
          </p:txBody>
        </p:sp>
      </p:grpSp>
    </p:spTree>
    <p:extLst>
      <p:ext uri="{BB962C8B-B14F-4D97-AF65-F5344CB8AC3E}">
        <p14:creationId xmlns:p14="http://schemas.microsoft.com/office/powerpoint/2010/main" val="15793596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a 3">
            <a:extLst>
              <a:ext uri="{FF2B5EF4-FFF2-40B4-BE49-F238E27FC236}">
                <a16:creationId xmlns:a16="http://schemas.microsoft.com/office/drawing/2014/main" id="{A0551320-BF4C-42B9-90A1-B2B0F4AA835A}"/>
              </a:ext>
            </a:extLst>
          </p:cNvPr>
          <p:cNvGrpSpPr/>
          <p:nvPr/>
        </p:nvGrpSpPr>
        <p:grpSpPr>
          <a:xfrm>
            <a:off x="1810944" y="1519533"/>
            <a:ext cx="8570111" cy="4657430"/>
            <a:chOff x="1236326" y="2321061"/>
            <a:chExt cx="3154960" cy="1714564"/>
          </a:xfrm>
        </p:grpSpPr>
        <p:sp>
          <p:nvSpPr>
            <p:cNvPr id="5" name="Content Placeholder 2">
              <a:extLst>
                <a:ext uri="{FF2B5EF4-FFF2-40B4-BE49-F238E27FC236}">
                  <a16:creationId xmlns:a16="http://schemas.microsoft.com/office/drawing/2014/main" id="{5D7DF361-1B0D-4207-A922-7AA21328C685}"/>
                </a:ext>
              </a:extLst>
            </p:cNvPr>
            <p:cNvSpPr txBox="1">
              <a:spLocks/>
            </p:cNvSpPr>
            <p:nvPr>
              <p:extLst/>
            </p:nvPr>
          </p:nvSpPr>
          <p:spPr>
            <a:xfrm>
              <a:off x="1236326" y="3289005"/>
              <a:ext cx="3154960" cy="746620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Arial" panose="020B0604020202020204" pitchFamily="34" charset="0"/>
                <a:buNone/>
              </a:pPr>
              <a:r>
                <a:rPr lang="en-US" sz="5400" dirty="0" err="1"/>
                <a:t>CloudPoland</a:t>
              </a:r>
              <a:endParaRPr lang="pl-PL" sz="5400" dirty="0"/>
            </a:p>
            <a:p>
              <a:pPr marL="0" indent="0" algn="ctr">
                <a:buFont typeface="Arial" panose="020B0604020202020204" pitchFamily="34" charset="0"/>
                <a:buNone/>
              </a:pPr>
              <a:r>
                <a:rPr lang="pl-PL" b="1" dirty="0"/>
                <a:t>Rejestracja: </a:t>
              </a:r>
              <a:r>
                <a:rPr lang="en-US" dirty="0">
                  <a:solidFill>
                    <a:srgbClr val="FFFFFF"/>
                  </a:solidFill>
                  <a:hlinkClick r:id="rId2"/>
                </a:rPr>
                <a:t>http://slack.justcloud.pl</a:t>
              </a:r>
            </a:p>
          </p:txBody>
        </p:sp>
        <p:pic>
          <p:nvPicPr>
            <p:cNvPr id="6" name="Picture 4">
              <a:extLst>
                <a:ext uri="{FF2B5EF4-FFF2-40B4-BE49-F238E27FC236}">
                  <a16:creationId xmlns:a16="http://schemas.microsoft.com/office/drawing/2014/main" id="{98E1ADFA-6938-438C-9CF2-76F61B7F45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42206" y="2321061"/>
              <a:ext cx="2743200" cy="82186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694597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934349"/>
            <a:ext cx="10515600" cy="524261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sz="4000" b="1" dirty="0"/>
              <a:t>Ankieta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en-US" sz="4000" dirty="0">
                <a:hlinkClick r:id="rId3"/>
              </a:rPr>
              <a:t>http://ankieta.justcloud.pl</a:t>
            </a:r>
            <a:endParaRPr lang="en-US" sz="4000" dirty="0"/>
          </a:p>
          <a:p>
            <a:pPr marL="0" indent="0" algn="ctr">
              <a:buNone/>
            </a:pPr>
            <a:r>
              <a:rPr lang="en-US" sz="4000" b="1" dirty="0"/>
              <a:t>Formularz prelegenta</a:t>
            </a:r>
            <a:endParaRPr sz="4000" b="1" dirty="0"/>
          </a:p>
          <a:p>
            <a:pPr marL="0" indent="0" algn="ctr">
              <a:lnSpc>
                <a:spcPct val="150000"/>
              </a:lnSpc>
              <a:buNone/>
            </a:pPr>
            <a:r>
              <a:rPr lang="en-US" sz="4000" dirty="0">
                <a:hlinkClick r:id="rId4"/>
              </a:rPr>
              <a:t>http://prelegent.justcloud.pl</a:t>
            </a:r>
            <a:endParaRPr sz="4000" dirty="0"/>
          </a:p>
          <a:p>
            <a:pPr marL="0" indent="0" algn="ctr">
              <a:lnSpc>
                <a:spcPct val="100000"/>
              </a:lnSpc>
              <a:buNone/>
            </a:pPr>
            <a:r>
              <a:rPr lang="en-US" sz="4000" b="1" dirty="0"/>
              <a:t>Pre</a:t>
            </a:r>
            <a:r>
              <a:rPr lang="pl-PL" sz="4000" b="1" dirty="0" err="1"/>
              <a:t>zentacje</a:t>
            </a:r>
            <a:endParaRPr lang="en-US" sz="4000" dirty="0"/>
          </a:p>
          <a:p>
            <a:pPr algn="ctr">
              <a:buNone/>
            </a:pPr>
            <a:r>
              <a:rPr lang="en-US" sz="4000" dirty="0">
                <a:hlinkClick r:id="rId5"/>
              </a:rPr>
              <a:t>http://maugp.justcloud.pl</a:t>
            </a:r>
            <a:r>
              <a:rPr lang="en-US" sz="4000" dirty="0"/>
              <a:t> </a:t>
            </a:r>
            <a:endParaRPr dirty="0"/>
          </a:p>
          <a:p>
            <a:pPr marL="0" indent="0" algn="ctr">
              <a:buNone/>
            </a:pPr>
            <a:endParaRPr lang="en-US" sz="4000" dirty="0"/>
          </a:p>
          <a:p>
            <a:pPr marL="0" indent="0" algn="ctr">
              <a:buNone/>
            </a:pP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684860627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rogi">
      <a:majorFont>
        <a:latin typeface="Segoe UI Light"/>
        <a:ea typeface=""/>
        <a:cs typeface=""/>
      </a:majorFont>
      <a:minorFont>
        <a:latin typeface="Segoe UI Light"/>
        <a:ea typeface=""/>
        <a:cs typeface="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50616</TotalTime>
  <Words>191</Words>
  <Application>Microsoft Office PowerPoint</Application>
  <PresentationFormat>Panoramiczny</PresentationFormat>
  <Paragraphs>49</Paragraphs>
  <Slides>12</Slides>
  <Notes>5</Notes>
  <HiddenSlides>0</HiddenSlides>
  <MMClips>0</MMClips>
  <ScaleCrop>false</ScaleCrop>
  <HeadingPairs>
    <vt:vector size="6" baseType="variant">
      <vt:variant>
        <vt:lpstr>Używane czcionki</vt:lpstr>
      </vt:variant>
      <vt:variant>
        <vt:i4>3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12</vt:i4>
      </vt:variant>
    </vt:vector>
  </HeadingPairs>
  <TitlesOfParts>
    <vt:vector size="16" baseType="lpstr">
      <vt:lpstr>Arial</vt:lpstr>
      <vt:lpstr>Calibri</vt:lpstr>
      <vt:lpstr>Segoe UI Light</vt:lpstr>
      <vt:lpstr>Motyw pakietu Office</vt:lpstr>
      <vt:lpstr>[WRO] 14 spotkanie Microsoft Azure User Group Poland we Wrocławiu</vt:lpstr>
      <vt:lpstr>Hasło AZURE</vt:lpstr>
      <vt:lpstr>Sponsorzy spotkania:</vt:lpstr>
      <vt:lpstr>About Me</vt:lpstr>
      <vt:lpstr>[WRO] 15 spotkanie MAUGP</vt:lpstr>
      <vt:lpstr>Wrocławska Grupa Microsoft Azure User Group Poland</vt:lpstr>
      <vt:lpstr>Grupy we Wro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Piotr Rogala</dc:creator>
  <cp:lastModifiedBy>Piotr Rogala</cp:lastModifiedBy>
  <cp:revision>138</cp:revision>
  <dcterms:created xsi:type="dcterms:W3CDTF">2016-04-07T19:18:28Z</dcterms:created>
  <dcterms:modified xsi:type="dcterms:W3CDTF">2019-01-20T20:19:09Z</dcterms:modified>
</cp:coreProperties>
</file>